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docProps/custom.xml" ContentType="application/vnd.openxmlformats-officedocument.custom-properties+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3"/>
  </p:sldMasterIdLst>
  <p:notesMasterIdLst>
    <p:notesMasterId r:id="rId59"/>
  </p:notesMasterIdLst>
  <p:handoutMasterIdLst>
    <p:handoutMasterId r:id="rId60"/>
  </p:handoutMasterIdLst>
  <p:sldIdLst>
    <p:sldId id="328" r:id="rId4"/>
    <p:sldId id="334" r:id="rId5"/>
    <p:sldId id="336" r:id="rId6"/>
    <p:sldId id="329" r:id="rId7"/>
    <p:sldId id="332" r:id="rId8"/>
    <p:sldId id="330" r:id="rId9"/>
    <p:sldId id="472" r:id="rId10"/>
    <p:sldId id="473" r:id="rId11"/>
    <p:sldId id="474" r:id="rId12"/>
    <p:sldId id="429" r:id="rId13"/>
    <p:sldId id="475" r:id="rId14"/>
    <p:sldId id="478" r:id="rId15"/>
    <p:sldId id="292" r:id="rId16"/>
    <p:sldId id="326" r:id="rId17"/>
    <p:sldId id="476" r:id="rId18"/>
    <p:sldId id="477" r:id="rId19"/>
    <p:sldId id="431" r:id="rId20"/>
    <p:sldId id="434" r:id="rId21"/>
    <p:sldId id="435" r:id="rId22"/>
    <p:sldId id="436" r:id="rId23"/>
    <p:sldId id="437" r:id="rId24"/>
    <p:sldId id="294" r:id="rId25"/>
    <p:sldId id="285" r:id="rId26"/>
    <p:sldId id="293" r:id="rId27"/>
    <p:sldId id="355" r:id="rId28"/>
    <p:sldId id="438" r:id="rId29"/>
    <p:sldId id="439" r:id="rId30"/>
    <p:sldId id="440" r:id="rId31"/>
    <p:sldId id="441" r:id="rId32"/>
    <p:sldId id="442" r:id="rId33"/>
    <p:sldId id="443" r:id="rId34"/>
    <p:sldId id="444" r:id="rId35"/>
    <p:sldId id="446" r:id="rId36"/>
    <p:sldId id="457" r:id="rId37"/>
    <p:sldId id="448" r:id="rId38"/>
    <p:sldId id="295" r:id="rId39"/>
    <p:sldId id="449" r:id="rId40"/>
    <p:sldId id="297" r:id="rId41"/>
    <p:sldId id="453" r:id="rId42"/>
    <p:sldId id="450" r:id="rId43"/>
    <p:sldId id="451" r:id="rId44"/>
    <p:sldId id="452" r:id="rId45"/>
    <p:sldId id="458" r:id="rId46"/>
    <p:sldId id="459" r:id="rId47"/>
    <p:sldId id="460" r:id="rId48"/>
    <p:sldId id="461" r:id="rId49"/>
    <p:sldId id="462" r:id="rId50"/>
    <p:sldId id="463" r:id="rId51"/>
    <p:sldId id="465" r:id="rId52"/>
    <p:sldId id="466" r:id="rId53"/>
    <p:sldId id="467" r:id="rId54"/>
    <p:sldId id="469" r:id="rId55"/>
    <p:sldId id="296" r:id="rId56"/>
    <p:sldId id="335" r:id="rId57"/>
    <p:sldId id="470" r:id="rId58"/>
  </p:sldIdLst>
  <p:sldSz cx="9144000" cy="6858000" type="screen4x3"/>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0300"/>
    <a:srgbClr val="EE4636"/>
    <a:srgbClr val="D892CE"/>
    <a:srgbClr val="FDE96F"/>
    <a:srgbClr val="898989"/>
    <a:srgbClr val="FF9933"/>
    <a:srgbClr val="D0D8E8"/>
    <a:srgbClr val="F5A146"/>
    <a:srgbClr val="FFBC37"/>
    <a:srgbClr val="F4904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69" autoAdjust="0"/>
  </p:normalViewPr>
  <p:slideViewPr>
    <p:cSldViewPr snapToGrid="0">
      <p:cViewPr varScale="1">
        <p:scale>
          <a:sx n="112" d="100"/>
          <a:sy n="112" d="100"/>
        </p:scale>
        <p:origin x="-1584" y="-78"/>
      </p:cViewPr>
      <p:guideLst>
        <p:guide orient="horz" pos="2160"/>
        <p:guide pos="2880"/>
      </p:guideLst>
    </p:cSldViewPr>
  </p:slideViewPr>
  <p:notesTextViewPr>
    <p:cViewPr>
      <p:scale>
        <a:sx n="100" d="100"/>
        <a:sy n="100" d="100"/>
      </p:scale>
      <p:origin x="0" y="0"/>
    </p:cViewPr>
  </p:notesTextViewPr>
  <p:sorterViewPr>
    <p:cViewPr>
      <p:scale>
        <a:sx n="90" d="100"/>
        <a:sy n="90" d="100"/>
      </p:scale>
      <p:origin x="0" y="3144"/>
    </p:cViewPr>
  </p:sorterViewPr>
  <p:notesViewPr>
    <p:cSldViewPr snapToGrid="0">
      <p:cViewPr varScale="1">
        <p:scale>
          <a:sx n="63" d="100"/>
          <a:sy n="63" d="100"/>
        </p:scale>
        <p:origin x="-2970" y="-132"/>
      </p:cViewPr>
      <p:guideLst>
        <p:guide orient="horz" pos="3109"/>
        <p:guide pos="210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F43E94-1E7F-42FB-A2E2-356E1309AC5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AU"/>
        </a:p>
      </dgm:t>
    </dgm:pt>
    <dgm:pt modelId="{378A0AE7-F36F-4D48-BE39-8B499A21AECD}">
      <dgm:prSet phldrT="[Tex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AU" sz="1400" dirty="0" smtClean="0"/>
            <a:t>Identify</a:t>
          </a:r>
          <a:r>
            <a:rPr lang="en-AU" sz="1600" dirty="0" smtClean="0"/>
            <a:t> desired results</a:t>
          </a:r>
        </a:p>
        <a:p>
          <a:endParaRPr lang="en-AU" sz="900" dirty="0"/>
        </a:p>
      </dgm:t>
    </dgm:pt>
    <dgm:pt modelId="{B10B13DC-49B0-4406-BEE2-CC17B9151942}" type="parTrans" cxnId="{C4C08984-4EC4-42E7-8F96-8D030803E34D}">
      <dgm:prSet/>
      <dgm:spPr/>
      <dgm:t>
        <a:bodyPr/>
        <a:lstStyle/>
        <a:p>
          <a:endParaRPr lang="en-AU"/>
        </a:p>
      </dgm:t>
    </dgm:pt>
    <dgm:pt modelId="{58CB6380-0C8B-414F-9FE3-7984DF5637DB}" type="sibTrans" cxnId="{C4C08984-4EC4-42E7-8F96-8D030803E34D}">
      <dgm:prSet/>
      <dgm:spPr/>
      <dgm:t>
        <a:bodyPr/>
        <a:lstStyle/>
        <a:p>
          <a:endParaRPr lang="en-AU"/>
        </a:p>
      </dgm:t>
    </dgm:pt>
    <dgm:pt modelId="{59510F9F-F743-4BF7-981A-33648A687B23}">
      <dgm:prSet phldrT="[Text]" custT="1"/>
      <dgm:spPr/>
      <dgm:t>
        <a:bodyPr/>
        <a:lstStyle/>
        <a:p>
          <a:pPr marL="114300" indent="0"/>
          <a:r>
            <a:rPr lang="en-AU" sz="1400" dirty="0" smtClean="0"/>
            <a:t> What should students know, understand, and be able to do? What is worthy of understanding? What enduring understandings are desired?</a:t>
          </a:r>
          <a:endParaRPr lang="en-AU" sz="1400" dirty="0"/>
        </a:p>
      </dgm:t>
    </dgm:pt>
    <dgm:pt modelId="{1EE89793-2397-41A3-A478-7046D4C83E57}" type="parTrans" cxnId="{2B7196CA-54C5-4C21-92BD-65D50C0A7578}">
      <dgm:prSet/>
      <dgm:spPr/>
      <dgm:t>
        <a:bodyPr/>
        <a:lstStyle/>
        <a:p>
          <a:endParaRPr lang="en-AU"/>
        </a:p>
      </dgm:t>
    </dgm:pt>
    <dgm:pt modelId="{47CC16B1-86B9-4C22-98E0-2AA04A5C29F5}" type="sibTrans" cxnId="{2B7196CA-54C5-4C21-92BD-65D50C0A7578}">
      <dgm:prSet/>
      <dgm:spPr/>
      <dgm:t>
        <a:bodyPr/>
        <a:lstStyle/>
        <a:p>
          <a:endParaRPr lang="en-AU"/>
        </a:p>
      </dgm:t>
    </dgm:pt>
    <dgm:pt modelId="{A7F2B8A7-FAB1-41E9-B67C-9676D9AEFDE2}">
      <dgm:prSet phldrT="[Tex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endParaRPr lang="en-AU" sz="1600" dirty="0" smtClean="0"/>
        </a:p>
        <a:p>
          <a:pPr marL="0" marR="0" indent="0" algn="ctr" defTabSz="914400" eaLnBrk="1" fontAlgn="auto" latinLnBrk="0" hangingPunct="1">
            <a:lnSpc>
              <a:spcPct val="100000"/>
            </a:lnSpc>
            <a:spcBef>
              <a:spcPts val="0"/>
            </a:spcBef>
            <a:spcAft>
              <a:spcPts val="0"/>
            </a:spcAft>
            <a:buClrTx/>
            <a:buSzTx/>
            <a:buFontTx/>
            <a:buNone/>
            <a:tabLst/>
            <a:defRPr/>
          </a:pPr>
          <a:r>
            <a:rPr lang="en-AU" sz="1600" dirty="0" smtClean="0"/>
            <a:t>Determine acceptable evidence</a:t>
          </a:r>
        </a:p>
        <a:p>
          <a:endParaRPr lang="en-AU" sz="1000" dirty="0"/>
        </a:p>
      </dgm:t>
    </dgm:pt>
    <dgm:pt modelId="{46B9156A-6DA9-47E5-B012-06FB5D564712}" type="parTrans" cxnId="{360BE6E6-7F4C-4449-824D-3566B14F6E59}">
      <dgm:prSet/>
      <dgm:spPr/>
      <dgm:t>
        <a:bodyPr/>
        <a:lstStyle/>
        <a:p>
          <a:endParaRPr lang="en-AU"/>
        </a:p>
      </dgm:t>
    </dgm:pt>
    <dgm:pt modelId="{8FE52720-548A-4279-8625-E197C668F424}" type="sibTrans" cxnId="{360BE6E6-7F4C-4449-824D-3566B14F6E59}">
      <dgm:prSet/>
      <dgm:spPr/>
      <dgm:t>
        <a:bodyPr/>
        <a:lstStyle/>
        <a:p>
          <a:endParaRPr lang="en-AU"/>
        </a:p>
      </dgm:t>
    </dgm:pt>
    <dgm:pt modelId="{2A29F4F3-20FA-44AC-8E02-5D5676423AE2}">
      <dgm:prSet phldrT="[Text]" custT="1"/>
      <dgm:spPr/>
      <dgm:t>
        <a:bodyPr/>
        <a:lstStyle/>
        <a:p>
          <a:pPr marL="114300" indent="0"/>
          <a:r>
            <a:rPr lang="en-AU" sz="1400" dirty="0" smtClean="0"/>
            <a:t>How will we know if students have achieved the desired results and met the standards?  What will we accept as evidence of student understanding and proficiency?</a:t>
          </a:r>
          <a:endParaRPr lang="en-AU" sz="1400" dirty="0"/>
        </a:p>
      </dgm:t>
    </dgm:pt>
    <dgm:pt modelId="{5C000682-A3B8-4628-9B71-FC3DAF19ED9F}" type="parTrans" cxnId="{D3054F91-F79F-4C40-8A6C-DB6FC502C6E5}">
      <dgm:prSet/>
      <dgm:spPr/>
      <dgm:t>
        <a:bodyPr/>
        <a:lstStyle/>
        <a:p>
          <a:endParaRPr lang="en-AU"/>
        </a:p>
      </dgm:t>
    </dgm:pt>
    <dgm:pt modelId="{DC342C15-3857-4BDC-A5D9-C5A0504D452E}" type="sibTrans" cxnId="{D3054F91-F79F-4C40-8A6C-DB6FC502C6E5}">
      <dgm:prSet/>
      <dgm:spPr/>
      <dgm:t>
        <a:bodyPr/>
        <a:lstStyle/>
        <a:p>
          <a:endParaRPr lang="en-AU"/>
        </a:p>
      </dgm:t>
    </dgm:pt>
    <dgm:pt modelId="{CAE15911-176C-4EA0-8A9A-6725EC0D9287}">
      <dgm:prSet phldrT="[Tex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endParaRPr lang="en-AU" sz="1600" dirty="0" smtClean="0"/>
        </a:p>
        <a:p>
          <a:pPr marL="0" marR="0" indent="0" algn="ctr" defTabSz="914400" eaLnBrk="1" fontAlgn="auto" latinLnBrk="0" hangingPunct="1">
            <a:lnSpc>
              <a:spcPct val="100000"/>
            </a:lnSpc>
            <a:spcBef>
              <a:spcPts val="0"/>
            </a:spcBef>
            <a:spcAft>
              <a:spcPts val="0"/>
            </a:spcAft>
            <a:buClrTx/>
            <a:buSzTx/>
            <a:buFontTx/>
            <a:buNone/>
            <a:tabLst/>
            <a:defRPr/>
          </a:pPr>
          <a:r>
            <a:rPr lang="en-AU" sz="1600" dirty="0" smtClean="0"/>
            <a:t>Plan learning experiences and instruction</a:t>
          </a:r>
        </a:p>
        <a:p>
          <a:endParaRPr lang="en-AU" sz="1000" dirty="0"/>
        </a:p>
      </dgm:t>
    </dgm:pt>
    <dgm:pt modelId="{0E36E3F4-FFC0-45FA-BCC8-71532171FD95}" type="parTrans" cxnId="{359B79C9-0ABF-4BD6-A466-593EFE1C5D82}">
      <dgm:prSet/>
      <dgm:spPr/>
      <dgm:t>
        <a:bodyPr/>
        <a:lstStyle/>
        <a:p>
          <a:endParaRPr lang="en-AU"/>
        </a:p>
      </dgm:t>
    </dgm:pt>
    <dgm:pt modelId="{B66BE9CE-202A-4CC3-81C6-A8688168BBDB}" type="sibTrans" cxnId="{359B79C9-0ABF-4BD6-A466-593EFE1C5D82}">
      <dgm:prSet/>
      <dgm:spPr/>
      <dgm:t>
        <a:bodyPr/>
        <a:lstStyle/>
        <a:p>
          <a:endParaRPr lang="en-AU"/>
        </a:p>
      </dgm:t>
    </dgm:pt>
    <dgm:pt modelId="{356342BE-29CF-456A-80CA-6F7D1CE39D2C}">
      <dgm:prSet phldrT="[Text]" custT="1"/>
      <dgm:spPr/>
      <dgm:t>
        <a:bodyPr/>
        <a:lstStyle/>
        <a:p>
          <a:r>
            <a:rPr lang="en-AU" sz="1200" dirty="0" smtClean="0"/>
            <a:t>What enabling knowledge (facts, concepts, and principles) and skills (procedures) will students need to perform effectively and achieve desired results?</a:t>
          </a:r>
          <a:endParaRPr lang="en-AU" sz="1200" dirty="0"/>
        </a:p>
      </dgm:t>
    </dgm:pt>
    <dgm:pt modelId="{D058CE31-DD39-4D9B-B0E7-794D104683D3}" type="parTrans" cxnId="{DCD16ECE-61D5-479E-9A2C-A16D20B78743}">
      <dgm:prSet/>
      <dgm:spPr/>
      <dgm:t>
        <a:bodyPr/>
        <a:lstStyle/>
        <a:p>
          <a:endParaRPr lang="en-AU"/>
        </a:p>
      </dgm:t>
    </dgm:pt>
    <dgm:pt modelId="{6B4A88A9-E4F6-4AE0-B2BD-975979AF1CB3}" type="sibTrans" cxnId="{DCD16ECE-61D5-479E-9A2C-A16D20B78743}">
      <dgm:prSet/>
      <dgm:spPr/>
      <dgm:t>
        <a:bodyPr/>
        <a:lstStyle/>
        <a:p>
          <a:endParaRPr lang="en-AU"/>
        </a:p>
      </dgm:t>
    </dgm:pt>
    <dgm:pt modelId="{51D4006D-C411-4AA9-BE89-1B859DE9CD57}">
      <dgm:prSet custT="1"/>
      <dgm:spPr/>
      <dgm:t>
        <a:bodyPr/>
        <a:lstStyle/>
        <a:p>
          <a:pPr marL="0" indent="265113"/>
          <a:r>
            <a:rPr lang="en-AU" sz="1400" dirty="0" smtClean="0"/>
            <a:t>   Consider goals</a:t>
          </a:r>
          <a:endParaRPr lang="en-AU" sz="1400" dirty="0"/>
        </a:p>
      </dgm:t>
    </dgm:pt>
    <dgm:pt modelId="{0EE4D226-2FC9-439E-BACD-AC4BFB3C7161}" type="parTrans" cxnId="{323982AF-AB09-4197-8081-6EB07DF99781}">
      <dgm:prSet/>
      <dgm:spPr/>
      <dgm:t>
        <a:bodyPr/>
        <a:lstStyle/>
        <a:p>
          <a:endParaRPr lang="en-AU"/>
        </a:p>
      </dgm:t>
    </dgm:pt>
    <dgm:pt modelId="{F7B31260-ABA5-4BEE-A0D1-07B8A51D2BF3}" type="sibTrans" cxnId="{323982AF-AB09-4197-8081-6EB07DF99781}">
      <dgm:prSet/>
      <dgm:spPr/>
      <dgm:t>
        <a:bodyPr/>
        <a:lstStyle/>
        <a:p>
          <a:endParaRPr lang="en-AU"/>
        </a:p>
      </dgm:t>
    </dgm:pt>
    <dgm:pt modelId="{FE342C6E-6E02-4122-A85A-1075CB3A2CC7}">
      <dgm:prSet custT="1"/>
      <dgm:spPr/>
      <dgm:t>
        <a:bodyPr/>
        <a:lstStyle/>
        <a:p>
          <a:pPr marL="0" indent="265113"/>
          <a:r>
            <a:rPr lang="en-AU" sz="1400" dirty="0" smtClean="0"/>
            <a:t>   Examine content standards (district,  state &amp; national)</a:t>
          </a:r>
          <a:endParaRPr lang="en-AU" sz="1400" dirty="0"/>
        </a:p>
      </dgm:t>
    </dgm:pt>
    <dgm:pt modelId="{7DB1AFE6-5602-456A-80DA-A3DBB40BD1CE}" type="parTrans" cxnId="{092EEA2A-8C72-42C0-92AB-C2B1D80CD30B}">
      <dgm:prSet/>
      <dgm:spPr/>
      <dgm:t>
        <a:bodyPr/>
        <a:lstStyle/>
        <a:p>
          <a:endParaRPr lang="en-AU"/>
        </a:p>
      </dgm:t>
    </dgm:pt>
    <dgm:pt modelId="{5171D8D0-08B9-4060-BCEE-BFAD1D955100}" type="sibTrans" cxnId="{092EEA2A-8C72-42C0-92AB-C2B1D80CD30B}">
      <dgm:prSet/>
      <dgm:spPr/>
      <dgm:t>
        <a:bodyPr/>
        <a:lstStyle/>
        <a:p>
          <a:endParaRPr lang="en-AU"/>
        </a:p>
      </dgm:t>
    </dgm:pt>
    <dgm:pt modelId="{9FD40EB6-2A14-4D67-A12E-394029E35A8F}">
      <dgm:prSet custT="1"/>
      <dgm:spPr/>
      <dgm:t>
        <a:bodyPr/>
        <a:lstStyle/>
        <a:p>
          <a:pPr marL="0" indent="265113"/>
          <a:r>
            <a:rPr lang="en-AU" sz="1400" dirty="0" smtClean="0"/>
            <a:t>   Review curriculum expectations</a:t>
          </a:r>
          <a:endParaRPr lang="en-AU" sz="1400" dirty="0"/>
        </a:p>
      </dgm:t>
    </dgm:pt>
    <dgm:pt modelId="{0FA5D9F7-5346-4322-883C-0EF98CCCBE4C}" type="parTrans" cxnId="{8755DC2F-24DB-43D1-A967-04A6C6F8E129}">
      <dgm:prSet/>
      <dgm:spPr/>
      <dgm:t>
        <a:bodyPr/>
        <a:lstStyle/>
        <a:p>
          <a:endParaRPr lang="en-AU"/>
        </a:p>
      </dgm:t>
    </dgm:pt>
    <dgm:pt modelId="{F518AA34-488F-493F-85B9-5FAD5584B707}" type="sibTrans" cxnId="{8755DC2F-24DB-43D1-A967-04A6C6F8E129}">
      <dgm:prSet/>
      <dgm:spPr/>
      <dgm:t>
        <a:bodyPr/>
        <a:lstStyle/>
        <a:p>
          <a:endParaRPr lang="en-AU"/>
        </a:p>
      </dgm:t>
    </dgm:pt>
    <dgm:pt modelId="{EC087A67-5580-4A03-B76F-E0A3528F6DF0}">
      <dgm:prSet custT="1"/>
      <dgm:spPr/>
      <dgm:t>
        <a:bodyPr/>
        <a:lstStyle/>
        <a:p>
          <a:pPr marL="0" indent="265113"/>
          <a:r>
            <a:rPr lang="en-AU" sz="1400" dirty="0" smtClean="0"/>
            <a:t>  Teacher/students interests</a:t>
          </a:r>
          <a:endParaRPr lang="en-AU" sz="1400" dirty="0"/>
        </a:p>
      </dgm:t>
    </dgm:pt>
    <dgm:pt modelId="{0B1B6C4A-4288-4593-8537-D048453041A2}" type="parTrans" cxnId="{682EA062-0824-4A1F-A182-C89DBE7240A0}">
      <dgm:prSet/>
      <dgm:spPr/>
      <dgm:t>
        <a:bodyPr/>
        <a:lstStyle/>
        <a:p>
          <a:endParaRPr lang="en-AU"/>
        </a:p>
      </dgm:t>
    </dgm:pt>
    <dgm:pt modelId="{A47507C5-9914-4E04-A97E-12225C10C07A}" type="sibTrans" cxnId="{682EA062-0824-4A1F-A182-C89DBE7240A0}">
      <dgm:prSet/>
      <dgm:spPr/>
      <dgm:t>
        <a:bodyPr/>
        <a:lstStyle/>
        <a:p>
          <a:endParaRPr lang="en-AU"/>
        </a:p>
      </dgm:t>
    </dgm:pt>
    <dgm:pt modelId="{E6DF89D7-5CAD-4597-8376-F3450476E366}">
      <dgm:prSet custT="1"/>
      <dgm:spPr/>
      <dgm:t>
        <a:bodyPr/>
        <a:lstStyle/>
        <a:p>
          <a:pPr marL="450850" indent="-185738"/>
          <a:r>
            <a:rPr lang="en-AU" sz="1400" dirty="0" smtClean="0"/>
            <a:t>Consider a range of assessment methods — informal and formal assessments during a unit</a:t>
          </a:r>
          <a:endParaRPr lang="en-AU" sz="1400" dirty="0"/>
        </a:p>
      </dgm:t>
    </dgm:pt>
    <dgm:pt modelId="{B981D840-4326-4512-8AFC-0476FBEE6CCC}" type="parTrans" cxnId="{C45FD2EE-8503-4C5E-B8F5-45F12BE0CD34}">
      <dgm:prSet/>
      <dgm:spPr/>
      <dgm:t>
        <a:bodyPr/>
        <a:lstStyle/>
        <a:p>
          <a:endParaRPr lang="en-AU"/>
        </a:p>
      </dgm:t>
    </dgm:pt>
    <dgm:pt modelId="{74316971-40B0-4EC1-856A-73C1D7FF8F19}" type="sibTrans" cxnId="{C45FD2EE-8503-4C5E-B8F5-45F12BE0CD34}">
      <dgm:prSet/>
      <dgm:spPr/>
      <dgm:t>
        <a:bodyPr/>
        <a:lstStyle/>
        <a:p>
          <a:endParaRPr lang="en-AU"/>
        </a:p>
      </dgm:t>
    </dgm:pt>
    <dgm:pt modelId="{32103BD1-5033-4938-89A1-E2A76F6815DA}">
      <dgm:prSet custT="1"/>
      <dgm:spPr/>
      <dgm:t>
        <a:bodyPr/>
        <a:lstStyle/>
        <a:p>
          <a:pPr marL="450850" indent="-185738"/>
          <a:r>
            <a:rPr lang="en-AU" sz="1400" dirty="0" smtClean="0"/>
            <a:t>Think like assessors before designing specific units and lessons to determine how/whether students have attained desired understandings</a:t>
          </a:r>
          <a:endParaRPr lang="en-AU" sz="1400" dirty="0"/>
        </a:p>
      </dgm:t>
    </dgm:pt>
    <dgm:pt modelId="{EF27651B-6EBA-4067-AD14-5B0582A1B298}" type="parTrans" cxnId="{74876780-71C9-46A5-B548-62D28CB5AE3A}">
      <dgm:prSet/>
      <dgm:spPr/>
      <dgm:t>
        <a:bodyPr/>
        <a:lstStyle/>
        <a:p>
          <a:endParaRPr lang="en-AU"/>
        </a:p>
      </dgm:t>
    </dgm:pt>
    <dgm:pt modelId="{F7EC8F65-7B09-4D9B-9C0D-7BC1C8F43C47}" type="sibTrans" cxnId="{74876780-71C9-46A5-B548-62D28CB5AE3A}">
      <dgm:prSet/>
      <dgm:spPr/>
      <dgm:t>
        <a:bodyPr/>
        <a:lstStyle/>
        <a:p>
          <a:endParaRPr lang="en-AU"/>
        </a:p>
      </dgm:t>
    </dgm:pt>
    <dgm:pt modelId="{79194053-E7EB-4D9F-9DB2-DDE395682150}">
      <dgm:prSet custT="1"/>
      <dgm:spPr/>
      <dgm:t>
        <a:bodyPr/>
        <a:lstStyle/>
        <a:p>
          <a:r>
            <a:rPr lang="en-AU" sz="1200" dirty="0" smtClean="0"/>
            <a:t>What activities will equip students with the needed knowledge and skills?</a:t>
          </a:r>
          <a:endParaRPr lang="en-AU" sz="1200" dirty="0"/>
        </a:p>
      </dgm:t>
    </dgm:pt>
    <dgm:pt modelId="{F9E7E001-C98B-4F55-8330-BD54B9FE0E2A}" type="parTrans" cxnId="{9FECF55F-2C83-4C54-9734-B72941EB4A88}">
      <dgm:prSet/>
      <dgm:spPr/>
      <dgm:t>
        <a:bodyPr/>
        <a:lstStyle/>
        <a:p>
          <a:endParaRPr lang="en-AU"/>
        </a:p>
      </dgm:t>
    </dgm:pt>
    <dgm:pt modelId="{F1B86AA1-3D74-414A-B1AD-90B4A2777D2E}" type="sibTrans" cxnId="{9FECF55F-2C83-4C54-9734-B72941EB4A88}">
      <dgm:prSet/>
      <dgm:spPr/>
      <dgm:t>
        <a:bodyPr/>
        <a:lstStyle/>
        <a:p>
          <a:endParaRPr lang="en-AU"/>
        </a:p>
      </dgm:t>
    </dgm:pt>
    <dgm:pt modelId="{8B855A59-92FF-46A8-AEC2-FD810BE70861}">
      <dgm:prSet custT="1"/>
      <dgm:spPr/>
      <dgm:t>
        <a:bodyPr/>
        <a:lstStyle/>
        <a:p>
          <a:r>
            <a:rPr lang="en-AU" sz="1200" dirty="0" smtClean="0"/>
            <a:t>What will need to be taught and coached, and how should it best be taught in light of performance goals?</a:t>
          </a:r>
          <a:endParaRPr lang="en-AU" sz="1200" dirty="0"/>
        </a:p>
      </dgm:t>
    </dgm:pt>
    <dgm:pt modelId="{8EEDA74E-FE4F-4217-BB4F-D962A38BAEBB}" type="parTrans" cxnId="{02DB0A71-BFBD-4AC2-A019-100DD3CC6F6D}">
      <dgm:prSet/>
      <dgm:spPr/>
      <dgm:t>
        <a:bodyPr/>
        <a:lstStyle/>
        <a:p>
          <a:endParaRPr lang="en-AU"/>
        </a:p>
      </dgm:t>
    </dgm:pt>
    <dgm:pt modelId="{083AB1F1-94A9-4213-98A1-2ACED6E8CB24}" type="sibTrans" cxnId="{02DB0A71-BFBD-4AC2-A019-100DD3CC6F6D}">
      <dgm:prSet/>
      <dgm:spPr/>
      <dgm:t>
        <a:bodyPr/>
        <a:lstStyle/>
        <a:p>
          <a:endParaRPr lang="en-AU"/>
        </a:p>
      </dgm:t>
    </dgm:pt>
    <dgm:pt modelId="{9E09656E-9750-4B62-AA69-1EF0BBC1A666}">
      <dgm:prSet custT="1"/>
      <dgm:spPr/>
      <dgm:t>
        <a:bodyPr/>
        <a:lstStyle/>
        <a:p>
          <a:r>
            <a:rPr lang="en-AU" sz="1200" dirty="0" smtClean="0"/>
            <a:t>What materials and resources are best suited to accomplish these goals?</a:t>
          </a:r>
          <a:endParaRPr lang="en-AU" sz="1200" dirty="0"/>
        </a:p>
      </dgm:t>
    </dgm:pt>
    <dgm:pt modelId="{18FE1D78-54C8-47A9-8454-5B26024F7F81}" type="parTrans" cxnId="{CF2A0B11-2DED-468E-90A7-56D0516D095A}">
      <dgm:prSet/>
      <dgm:spPr/>
      <dgm:t>
        <a:bodyPr/>
        <a:lstStyle/>
        <a:p>
          <a:endParaRPr lang="en-AU"/>
        </a:p>
      </dgm:t>
    </dgm:pt>
    <dgm:pt modelId="{88F59B28-B919-4DE6-948B-57E3C42CC7B2}" type="sibTrans" cxnId="{CF2A0B11-2DED-468E-90A7-56D0516D095A}">
      <dgm:prSet/>
      <dgm:spPr/>
      <dgm:t>
        <a:bodyPr/>
        <a:lstStyle/>
        <a:p>
          <a:endParaRPr lang="en-AU"/>
        </a:p>
      </dgm:t>
    </dgm:pt>
    <dgm:pt modelId="{249FD2AE-C8C7-4C37-A638-B4A62573834B}">
      <dgm:prSet custT="1"/>
      <dgm:spPr/>
      <dgm:t>
        <a:bodyPr/>
        <a:lstStyle/>
        <a:p>
          <a:r>
            <a:rPr lang="en-AU" sz="1200" dirty="0" smtClean="0"/>
            <a:t>Is the overall design coherent and effective?</a:t>
          </a:r>
          <a:endParaRPr lang="en-AU" sz="1200" dirty="0"/>
        </a:p>
      </dgm:t>
    </dgm:pt>
    <dgm:pt modelId="{6A847077-D517-4E28-8E2F-BA4893C9865B}" type="parTrans" cxnId="{A8E08E14-F424-412C-A9D8-F8320E458FF4}">
      <dgm:prSet/>
      <dgm:spPr/>
      <dgm:t>
        <a:bodyPr/>
        <a:lstStyle/>
        <a:p>
          <a:endParaRPr lang="en-AU"/>
        </a:p>
      </dgm:t>
    </dgm:pt>
    <dgm:pt modelId="{21D432ED-9FA8-49EC-AF3A-9044F4D70485}" type="sibTrans" cxnId="{A8E08E14-F424-412C-A9D8-F8320E458FF4}">
      <dgm:prSet/>
      <dgm:spPr/>
      <dgm:t>
        <a:bodyPr/>
        <a:lstStyle/>
        <a:p>
          <a:endParaRPr lang="en-AU"/>
        </a:p>
      </dgm:t>
    </dgm:pt>
    <dgm:pt modelId="{57B242C9-B944-4962-B34E-040B82D5F5F8}" type="pres">
      <dgm:prSet presAssocID="{76F43E94-1E7F-42FB-A2E2-356E1309AC52}" presName="linearFlow" presStyleCnt="0">
        <dgm:presLayoutVars>
          <dgm:dir/>
          <dgm:animLvl val="lvl"/>
          <dgm:resizeHandles val="exact"/>
        </dgm:presLayoutVars>
      </dgm:prSet>
      <dgm:spPr/>
      <dgm:t>
        <a:bodyPr/>
        <a:lstStyle/>
        <a:p>
          <a:endParaRPr lang="en-AU"/>
        </a:p>
      </dgm:t>
    </dgm:pt>
    <dgm:pt modelId="{42D60EA0-6D38-43A5-BBB0-85E1D213A65D}" type="pres">
      <dgm:prSet presAssocID="{378A0AE7-F36F-4D48-BE39-8B499A21AECD}" presName="composite" presStyleCnt="0"/>
      <dgm:spPr/>
    </dgm:pt>
    <dgm:pt modelId="{E4D5EA23-B065-4A90-8563-038DEA1A7BEE}" type="pres">
      <dgm:prSet presAssocID="{378A0AE7-F36F-4D48-BE39-8B499A21AECD}" presName="parentText" presStyleLbl="alignNode1" presStyleIdx="0" presStyleCnt="3">
        <dgm:presLayoutVars>
          <dgm:chMax val="1"/>
          <dgm:bulletEnabled val="1"/>
        </dgm:presLayoutVars>
      </dgm:prSet>
      <dgm:spPr/>
      <dgm:t>
        <a:bodyPr/>
        <a:lstStyle/>
        <a:p>
          <a:endParaRPr lang="en-AU"/>
        </a:p>
      </dgm:t>
    </dgm:pt>
    <dgm:pt modelId="{E2463789-16EA-48F8-BC0D-3D771F112298}" type="pres">
      <dgm:prSet presAssocID="{378A0AE7-F36F-4D48-BE39-8B499A21AECD}" presName="descendantText" presStyleLbl="alignAcc1" presStyleIdx="0" presStyleCnt="3">
        <dgm:presLayoutVars>
          <dgm:bulletEnabled val="1"/>
        </dgm:presLayoutVars>
      </dgm:prSet>
      <dgm:spPr/>
      <dgm:t>
        <a:bodyPr/>
        <a:lstStyle/>
        <a:p>
          <a:endParaRPr lang="en-AU"/>
        </a:p>
      </dgm:t>
    </dgm:pt>
    <dgm:pt modelId="{5A94104A-450F-46F8-B343-F6BCB82B04B6}" type="pres">
      <dgm:prSet presAssocID="{58CB6380-0C8B-414F-9FE3-7984DF5637DB}" presName="sp" presStyleCnt="0"/>
      <dgm:spPr/>
    </dgm:pt>
    <dgm:pt modelId="{E78FB3FD-FF59-4933-B410-98C4650FD94B}" type="pres">
      <dgm:prSet presAssocID="{A7F2B8A7-FAB1-41E9-B67C-9676D9AEFDE2}" presName="composite" presStyleCnt="0"/>
      <dgm:spPr/>
    </dgm:pt>
    <dgm:pt modelId="{605CFAB5-E82E-458C-A5EA-4AEEFB83A523}" type="pres">
      <dgm:prSet presAssocID="{A7F2B8A7-FAB1-41E9-B67C-9676D9AEFDE2}" presName="parentText" presStyleLbl="alignNode1" presStyleIdx="1" presStyleCnt="3">
        <dgm:presLayoutVars>
          <dgm:chMax val="1"/>
          <dgm:bulletEnabled val="1"/>
        </dgm:presLayoutVars>
      </dgm:prSet>
      <dgm:spPr/>
      <dgm:t>
        <a:bodyPr/>
        <a:lstStyle/>
        <a:p>
          <a:endParaRPr lang="en-AU"/>
        </a:p>
      </dgm:t>
    </dgm:pt>
    <dgm:pt modelId="{4B8359A5-C4D7-438D-9B01-ECB44307CAA9}" type="pres">
      <dgm:prSet presAssocID="{A7F2B8A7-FAB1-41E9-B67C-9676D9AEFDE2}" presName="descendantText" presStyleLbl="alignAcc1" presStyleIdx="1" presStyleCnt="3" custLinFactNeighborX="8168" custLinFactNeighborY="0">
        <dgm:presLayoutVars>
          <dgm:bulletEnabled val="1"/>
        </dgm:presLayoutVars>
      </dgm:prSet>
      <dgm:spPr/>
      <dgm:t>
        <a:bodyPr/>
        <a:lstStyle/>
        <a:p>
          <a:endParaRPr lang="en-AU"/>
        </a:p>
      </dgm:t>
    </dgm:pt>
    <dgm:pt modelId="{EABF2A6F-2FF0-405D-8E37-8B7EDDEDF873}" type="pres">
      <dgm:prSet presAssocID="{8FE52720-548A-4279-8625-E197C668F424}" presName="sp" presStyleCnt="0"/>
      <dgm:spPr/>
    </dgm:pt>
    <dgm:pt modelId="{7C02C026-0CE2-4422-9AC8-0CC1ED048C84}" type="pres">
      <dgm:prSet presAssocID="{CAE15911-176C-4EA0-8A9A-6725EC0D9287}" presName="composite" presStyleCnt="0"/>
      <dgm:spPr/>
    </dgm:pt>
    <dgm:pt modelId="{D26714B7-DBD0-4E8B-B7FD-DB1E3CCD1102}" type="pres">
      <dgm:prSet presAssocID="{CAE15911-176C-4EA0-8A9A-6725EC0D9287}" presName="parentText" presStyleLbl="alignNode1" presStyleIdx="2" presStyleCnt="3">
        <dgm:presLayoutVars>
          <dgm:chMax val="1"/>
          <dgm:bulletEnabled val="1"/>
        </dgm:presLayoutVars>
      </dgm:prSet>
      <dgm:spPr/>
      <dgm:t>
        <a:bodyPr/>
        <a:lstStyle/>
        <a:p>
          <a:endParaRPr lang="en-AU"/>
        </a:p>
      </dgm:t>
    </dgm:pt>
    <dgm:pt modelId="{5FECFD17-0B5E-4FA7-B722-DDD1FDE97921}" type="pres">
      <dgm:prSet presAssocID="{CAE15911-176C-4EA0-8A9A-6725EC0D9287}" presName="descendantText" presStyleLbl="alignAcc1" presStyleIdx="2" presStyleCnt="3" custLinFactNeighborX="375" custLinFactNeighborY="1010">
        <dgm:presLayoutVars>
          <dgm:bulletEnabled val="1"/>
        </dgm:presLayoutVars>
      </dgm:prSet>
      <dgm:spPr/>
      <dgm:t>
        <a:bodyPr/>
        <a:lstStyle/>
        <a:p>
          <a:endParaRPr lang="en-AU"/>
        </a:p>
      </dgm:t>
    </dgm:pt>
  </dgm:ptLst>
  <dgm:cxnLst>
    <dgm:cxn modelId="{A8E08E14-F424-412C-A9D8-F8320E458FF4}" srcId="{CAE15911-176C-4EA0-8A9A-6725EC0D9287}" destId="{249FD2AE-C8C7-4C37-A638-B4A62573834B}" srcOrd="4" destOrd="0" parTransId="{6A847077-D517-4E28-8E2F-BA4893C9865B}" sibTransId="{21D432ED-9FA8-49EC-AF3A-9044F4D70485}"/>
    <dgm:cxn modelId="{2E33B020-AB26-4A03-8313-2BF6F20E541A}" type="presOf" srcId="{249FD2AE-C8C7-4C37-A638-B4A62573834B}" destId="{5FECFD17-0B5E-4FA7-B722-DDD1FDE97921}" srcOrd="0" destOrd="4" presId="urn:microsoft.com/office/officeart/2005/8/layout/chevron2"/>
    <dgm:cxn modelId="{FC4593E5-2898-48CD-BDAC-636FB6ED29AF}" type="presOf" srcId="{A7F2B8A7-FAB1-41E9-B67C-9676D9AEFDE2}" destId="{605CFAB5-E82E-458C-A5EA-4AEEFB83A523}" srcOrd="0" destOrd="0" presId="urn:microsoft.com/office/officeart/2005/8/layout/chevron2"/>
    <dgm:cxn modelId="{02DB0A71-BFBD-4AC2-A019-100DD3CC6F6D}" srcId="{CAE15911-176C-4EA0-8A9A-6725EC0D9287}" destId="{8B855A59-92FF-46A8-AEC2-FD810BE70861}" srcOrd="2" destOrd="0" parTransId="{8EEDA74E-FE4F-4217-BB4F-D962A38BAEBB}" sibTransId="{083AB1F1-94A9-4213-98A1-2ACED6E8CB24}"/>
    <dgm:cxn modelId="{58DD0CC7-9C0B-4FCA-8F56-59CE7EE2596E}" type="presOf" srcId="{378A0AE7-F36F-4D48-BE39-8B499A21AECD}" destId="{E4D5EA23-B065-4A90-8563-038DEA1A7BEE}" srcOrd="0" destOrd="0" presId="urn:microsoft.com/office/officeart/2005/8/layout/chevron2"/>
    <dgm:cxn modelId="{359B79C9-0ABF-4BD6-A466-593EFE1C5D82}" srcId="{76F43E94-1E7F-42FB-A2E2-356E1309AC52}" destId="{CAE15911-176C-4EA0-8A9A-6725EC0D9287}" srcOrd="2" destOrd="0" parTransId="{0E36E3F4-FFC0-45FA-BCC8-71532171FD95}" sibTransId="{B66BE9CE-202A-4CC3-81C6-A8688168BBDB}"/>
    <dgm:cxn modelId="{682EA062-0824-4A1F-A182-C89DBE7240A0}" srcId="{378A0AE7-F36F-4D48-BE39-8B499A21AECD}" destId="{EC087A67-5580-4A03-B76F-E0A3528F6DF0}" srcOrd="4" destOrd="0" parTransId="{0B1B6C4A-4288-4593-8537-D048453041A2}" sibTransId="{A47507C5-9914-4E04-A97E-12225C10C07A}"/>
    <dgm:cxn modelId="{C45FD2EE-8503-4C5E-B8F5-45F12BE0CD34}" srcId="{A7F2B8A7-FAB1-41E9-B67C-9676D9AEFDE2}" destId="{E6DF89D7-5CAD-4597-8376-F3450476E366}" srcOrd="1" destOrd="0" parTransId="{B981D840-4326-4512-8AFC-0476FBEE6CCC}" sibTransId="{74316971-40B0-4EC1-856A-73C1D7FF8F19}"/>
    <dgm:cxn modelId="{5501AF50-39F9-4601-82B4-E2055948437E}" type="presOf" srcId="{E6DF89D7-5CAD-4597-8376-F3450476E366}" destId="{4B8359A5-C4D7-438D-9B01-ECB44307CAA9}" srcOrd="0" destOrd="1" presId="urn:microsoft.com/office/officeart/2005/8/layout/chevron2"/>
    <dgm:cxn modelId="{0550842B-E20F-46E7-A238-1E7312B83C4D}" type="presOf" srcId="{9FD40EB6-2A14-4D67-A12E-394029E35A8F}" destId="{E2463789-16EA-48F8-BC0D-3D771F112298}" srcOrd="0" destOrd="3" presId="urn:microsoft.com/office/officeart/2005/8/layout/chevron2"/>
    <dgm:cxn modelId="{CF2A0B11-2DED-468E-90A7-56D0516D095A}" srcId="{CAE15911-176C-4EA0-8A9A-6725EC0D9287}" destId="{9E09656E-9750-4B62-AA69-1EF0BBC1A666}" srcOrd="3" destOrd="0" parTransId="{18FE1D78-54C8-47A9-8454-5B26024F7F81}" sibTransId="{88F59B28-B919-4DE6-948B-57E3C42CC7B2}"/>
    <dgm:cxn modelId="{D3054F91-F79F-4C40-8A6C-DB6FC502C6E5}" srcId="{A7F2B8A7-FAB1-41E9-B67C-9676D9AEFDE2}" destId="{2A29F4F3-20FA-44AC-8E02-5D5676423AE2}" srcOrd="0" destOrd="0" parTransId="{5C000682-A3B8-4628-9B71-FC3DAF19ED9F}" sibTransId="{DC342C15-3857-4BDC-A5D9-C5A0504D452E}"/>
    <dgm:cxn modelId="{A79AB1E0-A7F5-4891-934C-4C68CCBB23ED}" type="presOf" srcId="{79194053-E7EB-4D9F-9DB2-DDE395682150}" destId="{5FECFD17-0B5E-4FA7-B722-DDD1FDE97921}" srcOrd="0" destOrd="1" presId="urn:microsoft.com/office/officeart/2005/8/layout/chevron2"/>
    <dgm:cxn modelId="{C4C08984-4EC4-42E7-8F96-8D030803E34D}" srcId="{76F43E94-1E7F-42FB-A2E2-356E1309AC52}" destId="{378A0AE7-F36F-4D48-BE39-8B499A21AECD}" srcOrd="0" destOrd="0" parTransId="{B10B13DC-49B0-4406-BEE2-CC17B9151942}" sibTransId="{58CB6380-0C8B-414F-9FE3-7984DF5637DB}"/>
    <dgm:cxn modelId="{C23CE114-3AB6-443D-8AF3-447A8A40EE02}" type="presOf" srcId="{FE342C6E-6E02-4122-A85A-1075CB3A2CC7}" destId="{E2463789-16EA-48F8-BC0D-3D771F112298}" srcOrd="0" destOrd="2" presId="urn:microsoft.com/office/officeart/2005/8/layout/chevron2"/>
    <dgm:cxn modelId="{FB785C39-B562-40E3-8B3C-4BFB96A26EDD}" type="presOf" srcId="{32103BD1-5033-4938-89A1-E2A76F6815DA}" destId="{4B8359A5-C4D7-438D-9B01-ECB44307CAA9}" srcOrd="0" destOrd="2" presId="urn:microsoft.com/office/officeart/2005/8/layout/chevron2"/>
    <dgm:cxn modelId="{DCD16ECE-61D5-479E-9A2C-A16D20B78743}" srcId="{CAE15911-176C-4EA0-8A9A-6725EC0D9287}" destId="{356342BE-29CF-456A-80CA-6F7D1CE39D2C}" srcOrd="0" destOrd="0" parTransId="{D058CE31-DD39-4D9B-B0E7-794D104683D3}" sibTransId="{6B4A88A9-E4F6-4AE0-B2BD-975979AF1CB3}"/>
    <dgm:cxn modelId="{323982AF-AB09-4197-8081-6EB07DF99781}" srcId="{378A0AE7-F36F-4D48-BE39-8B499A21AECD}" destId="{51D4006D-C411-4AA9-BE89-1B859DE9CD57}" srcOrd="1" destOrd="0" parTransId="{0EE4D226-2FC9-439E-BACD-AC4BFB3C7161}" sibTransId="{F7B31260-ABA5-4BEE-A0D1-07B8A51D2BF3}"/>
    <dgm:cxn modelId="{01DF6BA9-EBBC-49BF-9FC9-C1ED655C8D57}" type="presOf" srcId="{CAE15911-176C-4EA0-8A9A-6725EC0D9287}" destId="{D26714B7-DBD0-4E8B-B7FD-DB1E3CCD1102}" srcOrd="0" destOrd="0" presId="urn:microsoft.com/office/officeart/2005/8/layout/chevron2"/>
    <dgm:cxn modelId="{DB6DC650-C6C1-47F8-ACB5-2997FFA7EB58}" type="presOf" srcId="{51D4006D-C411-4AA9-BE89-1B859DE9CD57}" destId="{E2463789-16EA-48F8-BC0D-3D771F112298}" srcOrd="0" destOrd="1" presId="urn:microsoft.com/office/officeart/2005/8/layout/chevron2"/>
    <dgm:cxn modelId="{33014C1D-3897-4FBA-B71E-4DC9A1C13545}" type="presOf" srcId="{59510F9F-F743-4BF7-981A-33648A687B23}" destId="{E2463789-16EA-48F8-BC0D-3D771F112298}" srcOrd="0" destOrd="0" presId="urn:microsoft.com/office/officeart/2005/8/layout/chevron2"/>
    <dgm:cxn modelId="{D1C96959-696A-4F8D-B67B-CC1D141E3994}" type="presOf" srcId="{8B855A59-92FF-46A8-AEC2-FD810BE70861}" destId="{5FECFD17-0B5E-4FA7-B722-DDD1FDE97921}" srcOrd="0" destOrd="2" presId="urn:microsoft.com/office/officeart/2005/8/layout/chevron2"/>
    <dgm:cxn modelId="{360BE6E6-7F4C-4449-824D-3566B14F6E59}" srcId="{76F43E94-1E7F-42FB-A2E2-356E1309AC52}" destId="{A7F2B8A7-FAB1-41E9-B67C-9676D9AEFDE2}" srcOrd="1" destOrd="0" parTransId="{46B9156A-6DA9-47E5-B012-06FB5D564712}" sibTransId="{8FE52720-548A-4279-8625-E197C668F424}"/>
    <dgm:cxn modelId="{CC7FF471-B01A-4583-B698-6BABF882B7A7}" type="presOf" srcId="{356342BE-29CF-456A-80CA-6F7D1CE39D2C}" destId="{5FECFD17-0B5E-4FA7-B722-DDD1FDE97921}" srcOrd="0" destOrd="0" presId="urn:microsoft.com/office/officeart/2005/8/layout/chevron2"/>
    <dgm:cxn modelId="{93DD2D60-8D17-4AAE-AEFB-07BA94EC4CE2}" type="presOf" srcId="{9E09656E-9750-4B62-AA69-1EF0BBC1A666}" destId="{5FECFD17-0B5E-4FA7-B722-DDD1FDE97921}" srcOrd="0" destOrd="3" presId="urn:microsoft.com/office/officeart/2005/8/layout/chevron2"/>
    <dgm:cxn modelId="{9FECF55F-2C83-4C54-9734-B72941EB4A88}" srcId="{CAE15911-176C-4EA0-8A9A-6725EC0D9287}" destId="{79194053-E7EB-4D9F-9DB2-DDE395682150}" srcOrd="1" destOrd="0" parTransId="{F9E7E001-C98B-4F55-8330-BD54B9FE0E2A}" sibTransId="{F1B86AA1-3D74-414A-B1AD-90B4A2777D2E}"/>
    <dgm:cxn modelId="{A32728D8-A584-4BF1-90B3-FED220D3E5C5}" type="presOf" srcId="{EC087A67-5580-4A03-B76F-E0A3528F6DF0}" destId="{E2463789-16EA-48F8-BC0D-3D771F112298}" srcOrd="0" destOrd="4" presId="urn:microsoft.com/office/officeart/2005/8/layout/chevron2"/>
    <dgm:cxn modelId="{74876780-71C9-46A5-B548-62D28CB5AE3A}" srcId="{A7F2B8A7-FAB1-41E9-B67C-9676D9AEFDE2}" destId="{32103BD1-5033-4938-89A1-E2A76F6815DA}" srcOrd="2" destOrd="0" parTransId="{EF27651B-6EBA-4067-AD14-5B0582A1B298}" sibTransId="{F7EC8F65-7B09-4D9B-9C0D-7BC1C8F43C47}"/>
    <dgm:cxn modelId="{8755DC2F-24DB-43D1-A967-04A6C6F8E129}" srcId="{378A0AE7-F36F-4D48-BE39-8B499A21AECD}" destId="{9FD40EB6-2A14-4D67-A12E-394029E35A8F}" srcOrd="3" destOrd="0" parTransId="{0FA5D9F7-5346-4322-883C-0EF98CCCBE4C}" sibTransId="{F518AA34-488F-493F-85B9-5FAD5584B707}"/>
    <dgm:cxn modelId="{393822C0-3929-46A5-8067-37240C88F0CE}" type="presOf" srcId="{2A29F4F3-20FA-44AC-8E02-5D5676423AE2}" destId="{4B8359A5-C4D7-438D-9B01-ECB44307CAA9}" srcOrd="0" destOrd="0" presId="urn:microsoft.com/office/officeart/2005/8/layout/chevron2"/>
    <dgm:cxn modelId="{092EEA2A-8C72-42C0-92AB-C2B1D80CD30B}" srcId="{378A0AE7-F36F-4D48-BE39-8B499A21AECD}" destId="{FE342C6E-6E02-4122-A85A-1075CB3A2CC7}" srcOrd="2" destOrd="0" parTransId="{7DB1AFE6-5602-456A-80DA-A3DBB40BD1CE}" sibTransId="{5171D8D0-08B9-4060-BCEE-BFAD1D955100}"/>
    <dgm:cxn modelId="{2B7196CA-54C5-4C21-92BD-65D50C0A7578}" srcId="{378A0AE7-F36F-4D48-BE39-8B499A21AECD}" destId="{59510F9F-F743-4BF7-981A-33648A687B23}" srcOrd="0" destOrd="0" parTransId="{1EE89793-2397-41A3-A478-7046D4C83E57}" sibTransId="{47CC16B1-86B9-4C22-98E0-2AA04A5C29F5}"/>
    <dgm:cxn modelId="{0664D3D8-3CAE-4A5B-B791-94B76C884FCC}" type="presOf" srcId="{76F43E94-1E7F-42FB-A2E2-356E1309AC52}" destId="{57B242C9-B944-4962-B34E-040B82D5F5F8}" srcOrd="0" destOrd="0" presId="urn:microsoft.com/office/officeart/2005/8/layout/chevron2"/>
    <dgm:cxn modelId="{F3F2FF61-78D9-4D81-86DF-1F39EC3CB56E}" type="presParOf" srcId="{57B242C9-B944-4962-B34E-040B82D5F5F8}" destId="{42D60EA0-6D38-43A5-BBB0-85E1D213A65D}" srcOrd="0" destOrd="0" presId="urn:microsoft.com/office/officeart/2005/8/layout/chevron2"/>
    <dgm:cxn modelId="{A9E5AA3D-FCEC-4999-8428-21045A46B86D}" type="presParOf" srcId="{42D60EA0-6D38-43A5-BBB0-85E1D213A65D}" destId="{E4D5EA23-B065-4A90-8563-038DEA1A7BEE}" srcOrd="0" destOrd="0" presId="urn:microsoft.com/office/officeart/2005/8/layout/chevron2"/>
    <dgm:cxn modelId="{D8964CAB-A9D4-4655-BF1C-C4CD14D0834B}" type="presParOf" srcId="{42D60EA0-6D38-43A5-BBB0-85E1D213A65D}" destId="{E2463789-16EA-48F8-BC0D-3D771F112298}" srcOrd="1" destOrd="0" presId="urn:microsoft.com/office/officeart/2005/8/layout/chevron2"/>
    <dgm:cxn modelId="{37DE22D9-791A-4017-9AA6-C397D9D80C04}" type="presParOf" srcId="{57B242C9-B944-4962-B34E-040B82D5F5F8}" destId="{5A94104A-450F-46F8-B343-F6BCB82B04B6}" srcOrd="1" destOrd="0" presId="urn:microsoft.com/office/officeart/2005/8/layout/chevron2"/>
    <dgm:cxn modelId="{FB1003F4-65F1-4CA3-A661-CE2C75576148}" type="presParOf" srcId="{57B242C9-B944-4962-B34E-040B82D5F5F8}" destId="{E78FB3FD-FF59-4933-B410-98C4650FD94B}" srcOrd="2" destOrd="0" presId="urn:microsoft.com/office/officeart/2005/8/layout/chevron2"/>
    <dgm:cxn modelId="{29B25949-4D0F-46C5-BAD7-DC50CD8E7380}" type="presParOf" srcId="{E78FB3FD-FF59-4933-B410-98C4650FD94B}" destId="{605CFAB5-E82E-458C-A5EA-4AEEFB83A523}" srcOrd="0" destOrd="0" presId="urn:microsoft.com/office/officeart/2005/8/layout/chevron2"/>
    <dgm:cxn modelId="{0409D0B7-38D7-4CD3-85B3-D7C4EDD2E63F}" type="presParOf" srcId="{E78FB3FD-FF59-4933-B410-98C4650FD94B}" destId="{4B8359A5-C4D7-438D-9B01-ECB44307CAA9}" srcOrd="1" destOrd="0" presId="urn:microsoft.com/office/officeart/2005/8/layout/chevron2"/>
    <dgm:cxn modelId="{6C0BE742-1428-4B3A-9B56-F2D685B8911F}" type="presParOf" srcId="{57B242C9-B944-4962-B34E-040B82D5F5F8}" destId="{EABF2A6F-2FF0-405D-8E37-8B7EDDEDF873}" srcOrd="3" destOrd="0" presId="urn:microsoft.com/office/officeart/2005/8/layout/chevron2"/>
    <dgm:cxn modelId="{0C3C650A-ED6C-4081-9CE4-521D4980D318}" type="presParOf" srcId="{57B242C9-B944-4962-B34E-040B82D5F5F8}" destId="{7C02C026-0CE2-4422-9AC8-0CC1ED048C84}" srcOrd="4" destOrd="0" presId="urn:microsoft.com/office/officeart/2005/8/layout/chevron2"/>
    <dgm:cxn modelId="{CA061879-D431-413B-96A1-48A00000852A}" type="presParOf" srcId="{7C02C026-0CE2-4422-9AC8-0CC1ED048C84}" destId="{D26714B7-DBD0-4E8B-B7FD-DB1E3CCD1102}" srcOrd="0" destOrd="0" presId="urn:microsoft.com/office/officeart/2005/8/layout/chevron2"/>
    <dgm:cxn modelId="{B7FFA2B6-C7CC-4417-84B6-8E3FDC2A97FE}" type="presParOf" srcId="{7C02C026-0CE2-4422-9AC8-0CC1ED048C84}" destId="{5FECFD17-0B5E-4FA7-B722-DDD1FDE97921}"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369676-3231-489A-A1CA-1C1B70C3C3CE}"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AU"/>
        </a:p>
      </dgm:t>
    </dgm:pt>
    <dgm:pt modelId="{9A43632C-78B1-4158-80C7-3A96EA5AD076}">
      <dgm:prSet phldrT="[Text]"/>
      <dgm:spPr>
        <a:solidFill>
          <a:srgbClr val="92D050"/>
        </a:solidFill>
      </dgm:spPr>
      <dgm:t>
        <a:bodyPr/>
        <a:lstStyle/>
        <a:p>
          <a:r>
            <a:rPr lang="en-US" i="1" dirty="0" smtClean="0">
              <a:latin typeface="Century Schoolbook" pitchFamily="18" charset="0"/>
            </a:rPr>
            <a:t>Worth being familiar with</a:t>
          </a:r>
          <a:endParaRPr lang="en-AU" dirty="0"/>
        </a:p>
      </dgm:t>
    </dgm:pt>
    <dgm:pt modelId="{DE41E72C-D0F4-4AE8-92F7-2108D13ABCD4}" type="parTrans" cxnId="{FEAE00CD-5117-412C-813A-B8ACF3F51166}">
      <dgm:prSet/>
      <dgm:spPr/>
      <dgm:t>
        <a:bodyPr/>
        <a:lstStyle/>
        <a:p>
          <a:endParaRPr lang="en-AU"/>
        </a:p>
      </dgm:t>
    </dgm:pt>
    <dgm:pt modelId="{F62377B9-8471-4855-8649-47F58071C6C5}" type="sibTrans" cxnId="{FEAE00CD-5117-412C-813A-B8ACF3F51166}">
      <dgm:prSet/>
      <dgm:spPr/>
      <dgm:t>
        <a:bodyPr/>
        <a:lstStyle/>
        <a:p>
          <a:endParaRPr lang="en-AU"/>
        </a:p>
      </dgm:t>
    </dgm:pt>
    <dgm:pt modelId="{E56162FC-71C7-4DFE-974F-B85D327C1A5E}">
      <dgm:prSet phldrT="[Text]"/>
      <dgm:spPr>
        <a:solidFill>
          <a:schemeClr val="accent1"/>
        </a:solidFill>
      </dgm:spPr>
      <dgm:t>
        <a:bodyPr/>
        <a:lstStyle/>
        <a:p>
          <a:r>
            <a:rPr lang="en-US" b="1" dirty="0" smtClean="0">
              <a:solidFill>
                <a:schemeClr val="bg1"/>
              </a:solidFill>
              <a:latin typeface="Century Schoolbook" pitchFamily="18" charset="0"/>
            </a:rPr>
            <a:t>Important</a:t>
          </a:r>
        </a:p>
        <a:p>
          <a:r>
            <a:rPr lang="en-US" b="1" dirty="0" smtClean="0">
              <a:solidFill>
                <a:schemeClr val="bg1"/>
              </a:solidFill>
              <a:latin typeface="Century Schoolbook" pitchFamily="18" charset="0"/>
            </a:rPr>
            <a:t>to know and do</a:t>
          </a:r>
          <a:endParaRPr lang="en-AU" dirty="0">
            <a:solidFill>
              <a:schemeClr val="bg1"/>
            </a:solidFill>
          </a:endParaRPr>
        </a:p>
      </dgm:t>
    </dgm:pt>
    <dgm:pt modelId="{FCE671D9-44F7-4F39-B199-36B4A5D3B990}" type="parTrans" cxnId="{3C864CE5-D313-442A-AF99-F07CA3CFC357}">
      <dgm:prSet/>
      <dgm:spPr/>
      <dgm:t>
        <a:bodyPr/>
        <a:lstStyle/>
        <a:p>
          <a:endParaRPr lang="en-AU"/>
        </a:p>
      </dgm:t>
    </dgm:pt>
    <dgm:pt modelId="{6A17841D-FC27-450F-A7A0-A58EE3C97A15}" type="sibTrans" cxnId="{3C864CE5-D313-442A-AF99-F07CA3CFC357}">
      <dgm:prSet/>
      <dgm:spPr/>
      <dgm:t>
        <a:bodyPr/>
        <a:lstStyle/>
        <a:p>
          <a:endParaRPr lang="en-AU"/>
        </a:p>
      </dgm:t>
    </dgm:pt>
    <dgm:pt modelId="{C93B9361-FC92-4F74-B673-04870775A873}">
      <dgm:prSet phldrT="[Text]"/>
      <dgm:spPr>
        <a:solidFill>
          <a:srgbClr val="FDE96F"/>
        </a:solidFill>
      </dgm:spPr>
      <dgm:t>
        <a:bodyPr/>
        <a:lstStyle/>
        <a:p>
          <a:r>
            <a:rPr lang="en-AU" b="1" i="1" noProof="1" smtClean="0">
              <a:solidFill>
                <a:schemeClr val="tx1"/>
              </a:solidFill>
              <a:latin typeface="Century Schoolbook" pitchFamily="18" charset="0"/>
            </a:rPr>
            <a:t>Big Ideas</a:t>
          </a:r>
        </a:p>
        <a:p>
          <a:r>
            <a:rPr lang="en-AU" b="1" i="1" noProof="1" smtClean="0">
              <a:solidFill>
                <a:schemeClr val="tx1"/>
              </a:solidFill>
              <a:latin typeface="Century Schoolbook" pitchFamily="18" charset="0"/>
            </a:rPr>
            <a:t>and</a:t>
          </a:r>
        </a:p>
        <a:p>
          <a:r>
            <a:rPr lang="en-AU" b="1" i="1" noProof="1" smtClean="0">
              <a:solidFill>
                <a:schemeClr val="tx1"/>
              </a:solidFill>
              <a:latin typeface="Century Schoolbook" pitchFamily="18" charset="0"/>
            </a:rPr>
            <a:t>Enduring Understandings</a:t>
          </a:r>
          <a:endParaRPr lang="en-AU" dirty="0">
            <a:solidFill>
              <a:schemeClr val="tx1"/>
            </a:solidFill>
          </a:endParaRPr>
        </a:p>
      </dgm:t>
    </dgm:pt>
    <dgm:pt modelId="{8DD172E0-6D25-46DE-A569-EE2A4F2030BC}" type="parTrans" cxnId="{24FE617B-CD07-4789-93B4-B8A1E118F850}">
      <dgm:prSet/>
      <dgm:spPr/>
      <dgm:t>
        <a:bodyPr/>
        <a:lstStyle/>
        <a:p>
          <a:endParaRPr lang="en-AU"/>
        </a:p>
      </dgm:t>
    </dgm:pt>
    <dgm:pt modelId="{AF745E2A-A943-465E-991D-16CECB46C3E9}" type="sibTrans" cxnId="{24FE617B-CD07-4789-93B4-B8A1E118F850}">
      <dgm:prSet/>
      <dgm:spPr/>
      <dgm:t>
        <a:bodyPr/>
        <a:lstStyle/>
        <a:p>
          <a:endParaRPr lang="en-AU"/>
        </a:p>
      </dgm:t>
    </dgm:pt>
    <dgm:pt modelId="{ED2CA8D8-E1ED-4435-8C66-CDE7E54F6CA8}" type="pres">
      <dgm:prSet presAssocID="{BC369676-3231-489A-A1CA-1C1B70C3C3CE}" presName="Name0" presStyleCnt="0">
        <dgm:presLayoutVars>
          <dgm:chMax val="7"/>
          <dgm:resizeHandles val="exact"/>
        </dgm:presLayoutVars>
      </dgm:prSet>
      <dgm:spPr/>
      <dgm:t>
        <a:bodyPr/>
        <a:lstStyle/>
        <a:p>
          <a:endParaRPr lang="en-AU"/>
        </a:p>
      </dgm:t>
    </dgm:pt>
    <dgm:pt modelId="{48727A31-51F6-4E36-A1B3-65F0C15C2CDE}" type="pres">
      <dgm:prSet presAssocID="{BC369676-3231-489A-A1CA-1C1B70C3C3CE}" presName="comp1" presStyleCnt="0"/>
      <dgm:spPr/>
    </dgm:pt>
    <dgm:pt modelId="{00B63C44-4307-44EE-9953-8B257A1DDF61}" type="pres">
      <dgm:prSet presAssocID="{BC369676-3231-489A-A1CA-1C1B70C3C3CE}" presName="circle1" presStyleLbl="node1" presStyleIdx="0" presStyleCnt="3"/>
      <dgm:spPr/>
      <dgm:t>
        <a:bodyPr/>
        <a:lstStyle/>
        <a:p>
          <a:endParaRPr lang="en-AU"/>
        </a:p>
      </dgm:t>
    </dgm:pt>
    <dgm:pt modelId="{2DB316E5-C6C3-41EA-8688-AF8E92E86833}" type="pres">
      <dgm:prSet presAssocID="{BC369676-3231-489A-A1CA-1C1B70C3C3CE}" presName="c1text" presStyleLbl="node1" presStyleIdx="0" presStyleCnt="3">
        <dgm:presLayoutVars>
          <dgm:bulletEnabled val="1"/>
        </dgm:presLayoutVars>
      </dgm:prSet>
      <dgm:spPr/>
      <dgm:t>
        <a:bodyPr/>
        <a:lstStyle/>
        <a:p>
          <a:endParaRPr lang="en-AU"/>
        </a:p>
      </dgm:t>
    </dgm:pt>
    <dgm:pt modelId="{72C6DA4E-8780-4DED-B9FD-2D2AA02BE92B}" type="pres">
      <dgm:prSet presAssocID="{BC369676-3231-489A-A1CA-1C1B70C3C3CE}" presName="comp2" presStyleCnt="0"/>
      <dgm:spPr/>
    </dgm:pt>
    <dgm:pt modelId="{59836DB7-9B85-4E75-BB9F-48C5DAA94340}" type="pres">
      <dgm:prSet presAssocID="{BC369676-3231-489A-A1CA-1C1B70C3C3CE}" presName="circle2" presStyleLbl="node1" presStyleIdx="1" presStyleCnt="3" custLinFactNeighborY="-408"/>
      <dgm:spPr/>
      <dgm:t>
        <a:bodyPr/>
        <a:lstStyle/>
        <a:p>
          <a:endParaRPr lang="en-AU"/>
        </a:p>
      </dgm:t>
    </dgm:pt>
    <dgm:pt modelId="{F68C2582-32F2-47ED-A14E-29DED0BB0F18}" type="pres">
      <dgm:prSet presAssocID="{BC369676-3231-489A-A1CA-1C1B70C3C3CE}" presName="c2text" presStyleLbl="node1" presStyleIdx="1" presStyleCnt="3">
        <dgm:presLayoutVars>
          <dgm:bulletEnabled val="1"/>
        </dgm:presLayoutVars>
      </dgm:prSet>
      <dgm:spPr/>
      <dgm:t>
        <a:bodyPr/>
        <a:lstStyle/>
        <a:p>
          <a:endParaRPr lang="en-AU"/>
        </a:p>
      </dgm:t>
    </dgm:pt>
    <dgm:pt modelId="{695AE653-BD65-4BB7-B9E4-769F3D90023D}" type="pres">
      <dgm:prSet presAssocID="{BC369676-3231-489A-A1CA-1C1B70C3C3CE}" presName="comp3" presStyleCnt="0"/>
      <dgm:spPr/>
    </dgm:pt>
    <dgm:pt modelId="{C3890A28-11F6-467C-AD31-7BD130262801}" type="pres">
      <dgm:prSet presAssocID="{BC369676-3231-489A-A1CA-1C1B70C3C3CE}" presName="circle3" presStyleLbl="node1" presStyleIdx="2" presStyleCnt="3"/>
      <dgm:spPr/>
      <dgm:t>
        <a:bodyPr/>
        <a:lstStyle/>
        <a:p>
          <a:endParaRPr lang="en-AU"/>
        </a:p>
      </dgm:t>
    </dgm:pt>
    <dgm:pt modelId="{59B04E5E-9D73-44DA-B4A7-0172BAFC4FD2}" type="pres">
      <dgm:prSet presAssocID="{BC369676-3231-489A-A1CA-1C1B70C3C3CE}" presName="c3text" presStyleLbl="node1" presStyleIdx="2" presStyleCnt="3">
        <dgm:presLayoutVars>
          <dgm:bulletEnabled val="1"/>
        </dgm:presLayoutVars>
      </dgm:prSet>
      <dgm:spPr/>
      <dgm:t>
        <a:bodyPr/>
        <a:lstStyle/>
        <a:p>
          <a:endParaRPr lang="en-AU"/>
        </a:p>
      </dgm:t>
    </dgm:pt>
  </dgm:ptLst>
  <dgm:cxnLst>
    <dgm:cxn modelId="{EC43BB67-5E7E-437A-90E6-7A33BAFBEAAF}" type="presOf" srcId="{E56162FC-71C7-4DFE-974F-B85D327C1A5E}" destId="{59836DB7-9B85-4E75-BB9F-48C5DAA94340}" srcOrd="0" destOrd="0" presId="urn:microsoft.com/office/officeart/2005/8/layout/venn2"/>
    <dgm:cxn modelId="{FEAE00CD-5117-412C-813A-B8ACF3F51166}" srcId="{BC369676-3231-489A-A1CA-1C1B70C3C3CE}" destId="{9A43632C-78B1-4158-80C7-3A96EA5AD076}" srcOrd="0" destOrd="0" parTransId="{DE41E72C-D0F4-4AE8-92F7-2108D13ABCD4}" sibTransId="{F62377B9-8471-4855-8649-47F58071C6C5}"/>
    <dgm:cxn modelId="{15E9997D-2337-480F-8B48-B798E56AD155}" type="presOf" srcId="{C93B9361-FC92-4F74-B673-04870775A873}" destId="{59B04E5E-9D73-44DA-B4A7-0172BAFC4FD2}" srcOrd="1" destOrd="0" presId="urn:microsoft.com/office/officeart/2005/8/layout/venn2"/>
    <dgm:cxn modelId="{F8B68EF2-58F5-4FBB-B3C2-36481C549592}" type="presOf" srcId="{9A43632C-78B1-4158-80C7-3A96EA5AD076}" destId="{2DB316E5-C6C3-41EA-8688-AF8E92E86833}" srcOrd="1" destOrd="0" presId="urn:microsoft.com/office/officeart/2005/8/layout/venn2"/>
    <dgm:cxn modelId="{A79C2F49-500F-4935-A04A-50464404281B}" type="presOf" srcId="{C93B9361-FC92-4F74-B673-04870775A873}" destId="{C3890A28-11F6-467C-AD31-7BD130262801}" srcOrd="0" destOrd="0" presId="urn:microsoft.com/office/officeart/2005/8/layout/venn2"/>
    <dgm:cxn modelId="{3B128261-FE29-4E90-BA1C-8155BAE6AB57}" type="presOf" srcId="{9A43632C-78B1-4158-80C7-3A96EA5AD076}" destId="{00B63C44-4307-44EE-9953-8B257A1DDF61}" srcOrd="0" destOrd="0" presId="urn:microsoft.com/office/officeart/2005/8/layout/venn2"/>
    <dgm:cxn modelId="{24FE617B-CD07-4789-93B4-B8A1E118F850}" srcId="{BC369676-3231-489A-A1CA-1C1B70C3C3CE}" destId="{C93B9361-FC92-4F74-B673-04870775A873}" srcOrd="2" destOrd="0" parTransId="{8DD172E0-6D25-46DE-A569-EE2A4F2030BC}" sibTransId="{AF745E2A-A943-465E-991D-16CECB46C3E9}"/>
    <dgm:cxn modelId="{CF8228B0-BC4F-4EA8-B46B-BE1A1DC29B76}" type="presOf" srcId="{E56162FC-71C7-4DFE-974F-B85D327C1A5E}" destId="{F68C2582-32F2-47ED-A14E-29DED0BB0F18}" srcOrd="1" destOrd="0" presId="urn:microsoft.com/office/officeart/2005/8/layout/venn2"/>
    <dgm:cxn modelId="{3C864CE5-D313-442A-AF99-F07CA3CFC357}" srcId="{BC369676-3231-489A-A1CA-1C1B70C3C3CE}" destId="{E56162FC-71C7-4DFE-974F-B85D327C1A5E}" srcOrd="1" destOrd="0" parTransId="{FCE671D9-44F7-4F39-B199-36B4A5D3B990}" sibTransId="{6A17841D-FC27-450F-A7A0-A58EE3C97A15}"/>
    <dgm:cxn modelId="{D916A2ED-75F1-4247-A8FE-11C72CD5FB41}" type="presOf" srcId="{BC369676-3231-489A-A1CA-1C1B70C3C3CE}" destId="{ED2CA8D8-E1ED-4435-8C66-CDE7E54F6CA8}" srcOrd="0" destOrd="0" presId="urn:microsoft.com/office/officeart/2005/8/layout/venn2"/>
    <dgm:cxn modelId="{85FF8741-8A28-4E46-9413-6A6EC2264F9F}" type="presParOf" srcId="{ED2CA8D8-E1ED-4435-8C66-CDE7E54F6CA8}" destId="{48727A31-51F6-4E36-A1B3-65F0C15C2CDE}" srcOrd="0" destOrd="0" presId="urn:microsoft.com/office/officeart/2005/8/layout/venn2"/>
    <dgm:cxn modelId="{45AC8D01-6C1F-4F64-9793-10B4D5A5A1D6}" type="presParOf" srcId="{48727A31-51F6-4E36-A1B3-65F0C15C2CDE}" destId="{00B63C44-4307-44EE-9953-8B257A1DDF61}" srcOrd="0" destOrd="0" presId="urn:microsoft.com/office/officeart/2005/8/layout/venn2"/>
    <dgm:cxn modelId="{4F3DBBBC-0B0B-4566-9141-953766DC38DC}" type="presParOf" srcId="{48727A31-51F6-4E36-A1B3-65F0C15C2CDE}" destId="{2DB316E5-C6C3-41EA-8688-AF8E92E86833}" srcOrd="1" destOrd="0" presId="urn:microsoft.com/office/officeart/2005/8/layout/venn2"/>
    <dgm:cxn modelId="{6A29D4D5-9C76-4E6B-9480-50A4CD4B0906}" type="presParOf" srcId="{ED2CA8D8-E1ED-4435-8C66-CDE7E54F6CA8}" destId="{72C6DA4E-8780-4DED-B9FD-2D2AA02BE92B}" srcOrd="1" destOrd="0" presId="urn:microsoft.com/office/officeart/2005/8/layout/venn2"/>
    <dgm:cxn modelId="{62FAF0EB-40B4-48FD-82A1-9C4A57CCA0F8}" type="presParOf" srcId="{72C6DA4E-8780-4DED-B9FD-2D2AA02BE92B}" destId="{59836DB7-9B85-4E75-BB9F-48C5DAA94340}" srcOrd="0" destOrd="0" presId="urn:microsoft.com/office/officeart/2005/8/layout/venn2"/>
    <dgm:cxn modelId="{87B8E5D8-4F7A-491D-9A4F-1BCE644DF9D7}" type="presParOf" srcId="{72C6DA4E-8780-4DED-B9FD-2D2AA02BE92B}" destId="{F68C2582-32F2-47ED-A14E-29DED0BB0F18}" srcOrd="1" destOrd="0" presId="urn:microsoft.com/office/officeart/2005/8/layout/venn2"/>
    <dgm:cxn modelId="{259EE07F-C47C-4945-9EE4-0FD35968B0DD}" type="presParOf" srcId="{ED2CA8D8-E1ED-4435-8C66-CDE7E54F6CA8}" destId="{695AE653-BD65-4BB7-B9E4-769F3D90023D}" srcOrd="2" destOrd="0" presId="urn:microsoft.com/office/officeart/2005/8/layout/venn2"/>
    <dgm:cxn modelId="{C5730E73-340F-4BF7-B076-3972FF1BD6C9}" type="presParOf" srcId="{695AE653-BD65-4BB7-B9E4-769F3D90023D}" destId="{C3890A28-11F6-467C-AD31-7BD130262801}" srcOrd="0" destOrd="0" presId="urn:microsoft.com/office/officeart/2005/8/layout/venn2"/>
    <dgm:cxn modelId="{020CB99C-ACC6-4FCD-B508-CAC5C83E5F85}" type="presParOf" srcId="{695AE653-BD65-4BB7-B9E4-769F3D90023D}" destId="{59B04E5E-9D73-44DA-B4A7-0172BAFC4FD2}"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F5A1F2-C584-4D21-ADBD-EF6E0BD5EFC5}"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AU"/>
        </a:p>
      </dgm:t>
    </dgm:pt>
    <dgm:pt modelId="{243A6597-2A0B-4E1B-9D86-511C4FAF6AB6}">
      <dgm:prSet phldrT="[Text]" custT="1"/>
      <dgm:spPr/>
      <dgm:t>
        <a:bodyPr/>
        <a:lstStyle/>
        <a:p>
          <a:r>
            <a:rPr lang="en-AU" sz="1800" b="1" dirty="0" smtClean="0"/>
            <a:t>Desired Understanding</a:t>
          </a:r>
          <a:endParaRPr lang="en-AU" sz="1800" b="1" dirty="0"/>
        </a:p>
      </dgm:t>
    </dgm:pt>
    <dgm:pt modelId="{A3EB9740-2867-4639-A09D-3E4464F69444}" type="parTrans" cxnId="{D065D702-B539-49B9-B4DB-ED45DF8DDBC6}">
      <dgm:prSet/>
      <dgm:spPr/>
      <dgm:t>
        <a:bodyPr/>
        <a:lstStyle/>
        <a:p>
          <a:endParaRPr lang="en-AU"/>
        </a:p>
      </dgm:t>
    </dgm:pt>
    <dgm:pt modelId="{20E4368C-5961-4139-ADA9-4EE0E3D77350}" type="sibTrans" cxnId="{D065D702-B539-49B9-B4DB-ED45DF8DDBC6}">
      <dgm:prSet/>
      <dgm:spPr/>
      <dgm:t>
        <a:bodyPr/>
        <a:lstStyle/>
        <a:p>
          <a:endParaRPr lang="en-AU"/>
        </a:p>
      </dgm:t>
    </dgm:pt>
    <dgm:pt modelId="{F46703C7-CC2D-41D9-B786-CA732F8FC6AF}">
      <dgm:prSet phldrT="[Text]" custT="1"/>
      <dgm:spPr>
        <a:solidFill>
          <a:srgbClr val="FF0300"/>
        </a:solidFill>
      </dgm:spPr>
      <dgm:t>
        <a:bodyPr/>
        <a:lstStyle/>
        <a:p>
          <a:r>
            <a:rPr lang="en-AU" sz="2000" b="1" dirty="0" smtClean="0"/>
            <a:t>Explain</a:t>
          </a:r>
          <a:r>
            <a:rPr lang="en-AU" sz="1100" dirty="0" smtClean="0"/>
            <a:t> demonstrate, derive, describe, design, exhibit, express, induce, instruct, justify, model, predict,  prove, show, synthesise, teach</a:t>
          </a:r>
          <a:endParaRPr lang="en-AU" sz="1100" dirty="0"/>
        </a:p>
      </dgm:t>
    </dgm:pt>
    <dgm:pt modelId="{F6D7E60C-4B4E-4304-99A4-03275C49A5E9}" type="parTrans" cxnId="{2CFC8588-280E-4F81-A651-2F4D15E72627}">
      <dgm:prSet/>
      <dgm:spPr/>
      <dgm:t>
        <a:bodyPr/>
        <a:lstStyle/>
        <a:p>
          <a:endParaRPr lang="en-AU" dirty="0"/>
        </a:p>
      </dgm:t>
    </dgm:pt>
    <dgm:pt modelId="{BB94725C-513E-428C-89B7-D7B5991FF553}" type="sibTrans" cxnId="{2CFC8588-280E-4F81-A651-2F4D15E72627}">
      <dgm:prSet/>
      <dgm:spPr/>
      <dgm:t>
        <a:bodyPr/>
        <a:lstStyle/>
        <a:p>
          <a:endParaRPr lang="en-AU"/>
        </a:p>
      </dgm:t>
    </dgm:pt>
    <dgm:pt modelId="{26B106F6-AEAD-4BD3-B620-D303B248630D}">
      <dgm:prSet phldrT="[Text]" custT="1"/>
      <dgm:spPr>
        <a:solidFill>
          <a:srgbClr val="FF9933"/>
        </a:solidFill>
      </dgm:spPr>
      <dgm:t>
        <a:bodyPr/>
        <a:lstStyle/>
        <a:p>
          <a:r>
            <a:rPr lang="en-AU" sz="2400" b="1" dirty="0" smtClean="0"/>
            <a:t>Apply</a:t>
          </a:r>
          <a:r>
            <a:rPr lang="en-AU" sz="2000" dirty="0" smtClean="0"/>
            <a:t> </a:t>
          </a:r>
          <a:r>
            <a:rPr lang="en-AU" sz="1400" dirty="0" smtClean="0"/>
            <a:t>Adapt, build, create, de-bug, decide, design, exhibit, invent, perform, produce, propose, solve, test, use </a:t>
          </a:r>
          <a:endParaRPr lang="en-AU" sz="1400" dirty="0"/>
        </a:p>
      </dgm:t>
    </dgm:pt>
    <dgm:pt modelId="{8AE0D8A8-96F5-4AA6-BF93-8A894C89FB39}" type="parTrans" cxnId="{CE9BE736-4C3B-486C-A6E3-28916C0CB94E}">
      <dgm:prSet/>
      <dgm:spPr/>
      <dgm:t>
        <a:bodyPr/>
        <a:lstStyle/>
        <a:p>
          <a:endParaRPr lang="en-AU" dirty="0"/>
        </a:p>
      </dgm:t>
    </dgm:pt>
    <dgm:pt modelId="{458A62E1-C294-4EA8-B89B-1AC91BE95882}" type="sibTrans" cxnId="{CE9BE736-4C3B-486C-A6E3-28916C0CB94E}">
      <dgm:prSet/>
      <dgm:spPr/>
      <dgm:t>
        <a:bodyPr/>
        <a:lstStyle/>
        <a:p>
          <a:endParaRPr lang="en-AU"/>
        </a:p>
      </dgm:t>
    </dgm:pt>
    <dgm:pt modelId="{62429050-8C6B-4347-89B4-0107DD79429C}">
      <dgm:prSet phldrT="[Text]" custT="1"/>
      <dgm:spPr>
        <a:solidFill>
          <a:srgbClr val="FDE96F"/>
        </a:solidFill>
      </dgm:spPr>
      <dgm:t>
        <a:bodyPr lIns="0" tIns="0" rIns="0" bIns="0"/>
        <a:lstStyle/>
        <a:p>
          <a:r>
            <a:rPr lang="en-AU" sz="2000" b="1" dirty="0" smtClean="0"/>
            <a:t>Perspective</a:t>
          </a:r>
          <a:r>
            <a:rPr lang="en-AU" sz="1200" dirty="0" smtClean="0"/>
            <a:t>  </a:t>
          </a:r>
          <a:r>
            <a:rPr lang="en-AU" sz="1400" dirty="0" smtClean="0"/>
            <a:t>analyse, argue, compare, contrast, criticise, infer</a:t>
          </a:r>
          <a:endParaRPr lang="en-AU" sz="1400" dirty="0"/>
        </a:p>
      </dgm:t>
    </dgm:pt>
    <dgm:pt modelId="{9548C406-C760-4B53-ACFC-4B5D4F6CDD7F}" type="parTrans" cxnId="{3499A47C-9DC9-4A1E-91B8-F24018DA3C46}">
      <dgm:prSet/>
      <dgm:spPr/>
      <dgm:t>
        <a:bodyPr/>
        <a:lstStyle/>
        <a:p>
          <a:endParaRPr lang="en-AU" dirty="0"/>
        </a:p>
      </dgm:t>
    </dgm:pt>
    <dgm:pt modelId="{21288E9D-CF12-45D3-A938-513FCE033D5F}" type="sibTrans" cxnId="{3499A47C-9DC9-4A1E-91B8-F24018DA3C46}">
      <dgm:prSet/>
      <dgm:spPr/>
      <dgm:t>
        <a:bodyPr/>
        <a:lstStyle/>
        <a:p>
          <a:endParaRPr lang="en-AU"/>
        </a:p>
      </dgm:t>
    </dgm:pt>
    <dgm:pt modelId="{3B5FC8DC-1820-4AD7-A69F-0822A4A7EB42}">
      <dgm:prSet phldrT="[Text]" custT="1"/>
      <dgm:spPr>
        <a:solidFill>
          <a:srgbClr val="00B0F0"/>
        </a:solidFill>
      </dgm:spPr>
      <dgm:t>
        <a:bodyPr/>
        <a:lstStyle/>
        <a:p>
          <a:r>
            <a:rPr lang="en-AU" sz="2000" b="1" dirty="0" smtClean="0"/>
            <a:t>Empathy</a:t>
          </a:r>
          <a:r>
            <a:rPr lang="en-AU" sz="2000" dirty="0" smtClean="0"/>
            <a:t> </a:t>
          </a:r>
          <a:r>
            <a:rPr lang="en-AU" sz="1400" dirty="0" smtClean="0"/>
            <a:t>assume role of, believe, be like, be open to, consider, imagine, relate, role-play</a:t>
          </a:r>
          <a:endParaRPr lang="en-AU" sz="1400" dirty="0"/>
        </a:p>
      </dgm:t>
    </dgm:pt>
    <dgm:pt modelId="{30D0B07A-8AEF-4A3E-A209-D51BCCCDA626}" type="parTrans" cxnId="{37ABE7DE-B2B6-437B-812B-E4ACC4E25E66}">
      <dgm:prSet/>
      <dgm:spPr/>
      <dgm:t>
        <a:bodyPr/>
        <a:lstStyle/>
        <a:p>
          <a:endParaRPr lang="en-AU" dirty="0"/>
        </a:p>
      </dgm:t>
    </dgm:pt>
    <dgm:pt modelId="{5DA80231-07D7-4414-BC1F-241F6F030CD2}" type="sibTrans" cxnId="{37ABE7DE-B2B6-437B-812B-E4ACC4E25E66}">
      <dgm:prSet/>
      <dgm:spPr/>
      <dgm:t>
        <a:bodyPr/>
        <a:lstStyle/>
        <a:p>
          <a:endParaRPr lang="en-AU"/>
        </a:p>
      </dgm:t>
    </dgm:pt>
    <dgm:pt modelId="{1223A1F6-75E4-4E75-B2F5-F3D60355FDB6}">
      <dgm:prSet phldrT="[Text]" custT="1"/>
      <dgm:spPr>
        <a:solidFill>
          <a:schemeClr val="accent4"/>
        </a:solidFill>
      </dgm:spPr>
      <dgm:t>
        <a:bodyPr lIns="0" tIns="0" rIns="0" bIns="0"/>
        <a:lstStyle/>
        <a:p>
          <a:r>
            <a:rPr lang="en-AU" sz="2400" b="1" dirty="0" smtClean="0"/>
            <a:t>Interpret</a:t>
          </a:r>
          <a:r>
            <a:rPr lang="en-AU" sz="1400" b="1" dirty="0" smtClean="0"/>
            <a:t> </a:t>
          </a:r>
          <a:r>
            <a:rPr lang="en-AU" sz="1400" dirty="0" smtClean="0"/>
            <a:t> create analogies, critique, document, evaluate, illustrate, judge, make meaning of, make sense of, provide metaphors, </a:t>
          </a:r>
          <a:endParaRPr lang="en-AU" sz="1400" dirty="0"/>
        </a:p>
      </dgm:t>
    </dgm:pt>
    <dgm:pt modelId="{DF563EBB-B27D-4FB0-A1B4-E5E9B3567E27}" type="parTrans" cxnId="{D2B66D3A-65C3-4464-B6FE-C4EC0C2007BB}">
      <dgm:prSet/>
      <dgm:spPr/>
      <dgm:t>
        <a:bodyPr/>
        <a:lstStyle/>
        <a:p>
          <a:endParaRPr lang="en-AU" dirty="0"/>
        </a:p>
      </dgm:t>
    </dgm:pt>
    <dgm:pt modelId="{6EC071DD-0DBD-44D6-B26C-20AC8688B5C2}" type="sibTrans" cxnId="{D2B66D3A-65C3-4464-B6FE-C4EC0C2007BB}">
      <dgm:prSet/>
      <dgm:spPr/>
      <dgm:t>
        <a:bodyPr/>
        <a:lstStyle/>
        <a:p>
          <a:endParaRPr lang="en-AU"/>
        </a:p>
      </dgm:t>
    </dgm:pt>
    <dgm:pt modelId="{02824985-F1C0-483B-9981-0001F8428740}">
      <dgm:prSet phldrT="[Text]"/>
      <dgm:spPr>
        <a:solidFill>
          <a:srgbClr val="92D050"/>
        </a:solidFill>
      </dgm:spPr>
      <dgm:t>
        <a:bodyPr/>
        <a:lstStyle/>
        <a:p>
          <a:endParaRPr lang="en-AU" dirty="0"/>
        </a:p>
      </dgm:t>
    </dgm:pt>
    <dgm:pt modelId="{03BE4DD8-BC2F-4A30-A5AC-898C14E3E3ED}" type="parTrans" cxnId="{73046D46-A9F7-44E0-BE70-C32D5E44D633}">
      <dgm:prSet/>
      <dgm:spPr/>
      <dgm:t>
        <a:bodyPr/>
        <a:lstStyle/>
        <a:p>
          <a:endParaRPr lang="en-AU" dirty="0"/>
        </a:p>
      </dgm:t>
    </dgm:pt>
    <dgm:pt modelId="{0F06BD44-19FE-4713-B4B3-C1C7D8ED747F}" type="sibTrans" cxnId="{73046D46-A9F7-44E0-BE70-C32D5E44D633}">
      <dgm:prSet/>
      <dgm:spPr/>
      <dgm:t>
        <a:bodyPr/>
        <a:lstStyle/>
        <a:p>
          <a:endParaRPr lang="en-AU"/>
        </a:p>
      </dgm:t>
    </dgm:pt>
    <dgm:pt modelId="{C2C3A81C-E905-44F1-8748-D7D75B0F5DFE}" type="pres">
      <dgm:prSet presAssocID="{2FF5A1F2-C584-4D21-ADBD-EF6E0BD5EFC5}" presName="Name0" presStyleCnt="0">
        <dgm:presLayoutVars>
          <dgm:chMax val="1"/>
          <dgm:dir/>
          <dgm:animLvl val="ctr"/>
          <dgm:resizeHandles val="exact"/>
        </dgm:presLayoutVars>
      </dgm:prSet>
      <dgm:spPr/>
      <dgm:t>
        <a:bodyPr/>
        <a:lstStyle/>
        <a:p>
          <a:endParaRPr lang="en-AU"/>
        </a:p>
      </dgm:t>
    </dgm:pt>
    <dgm:pt modelId="{3E2CB4F6-A9F4-478B-861B-4415949E357C}" type="pres">
      <dgm:prSet presAssocID="{243A6597-2A0B-4E1B-9D86-511C4FAF6AB6}" presName="centerShape" presStyleLbl="node0" presStyleIdx="0" presStyleCnt="1" custScaleX="154526" custScaleY="138915" custLinFactNeighborX="307" custLinFactNeighborY="-4297"/>
      <dgm:spPr>
        <a:prstGeom prst="hexagon">
          <a:avLst/>
        </a:prstGeom>
      </dgm:spPr>
      <dgm:t>
        <a:bodyPr/>
        <a:lstStyle/>
        <a:p>
          <a:endParaRPr lang="en-AU"/>
        </a:p>
      </dgm:t>
    </dgm:pt>
    <dgm:pt modelId="{98CF5266-C661-4034-B424-9CD3333EE726}" type="pres">
      <dgm:prSet presAssocID="{F6D7E60C-4B4E-4304-99A4-03275C49A5E9}" presName="parTrans" presStyleLbl="sibTrans2D1" presStyleIdx="0" presStyleCnt="6"/>
      <dgm:spPr/>
      <dgm:t>
        <a:bodyPr/>
        <a:lstStyle/>
        <a:p>
          <a:endParaRPr lang="en-AU"/>
        </a:p>
      </dgm:t>
    </dgm:pt>
    <dgm:pt modelId="{9996F522-5D8F-4479-9873-3CC96DCA0BA2}" type="pres">
      <dgm:prSet presAssocID="{F6D7E60C-4B4E-4304-99A4-03275C49A5E9}" presName="connectorText" presStyleLbl="sibTrans2D1" presStyleIdx="0" presStyleCnt="6"/>
      <dgm:spPr/>
      <dgm:t>
        <a:bodyPr/>
        <a:lstStyle/>
        <a:p>
          <a:endParaRPr lang="en-AU"/>
        </a:p>
      </dgm:t>
    </dgm:pt>
    <dgm:pt modelId="{0D856F81-2489-4B3B-82F6-CDA2EF3A8C41}" type="pres">
      <dgm:prSet presAssocID="{F46703C7-CC2D-41D9-B786-CA732F8FC6AF}" presName="node" presStyleLbl="node1" presStyleIdx="0" presStyleCnt="6" custScaleX="146153" custScaleY="113483" custRadScaleRad="98774" custRadScaleInc="-1188">
        <dgm:presLayoutVars>
          <dgm:bulletEnabled val="1"/>
        </dgm:presLayoutVars>
      </dgm:prSet>
      <dgm:spPr>
        <a:prstGeom prst="flowChartManualOperation">
          <a:avLst/>
        </a:prstGeom>
      </dgm:spPr>
      <dgm:t>
        <a:bodyPr/>
        <a:lstStyle/>
        <a:p>
          <a:endParaRPr lang="en-AU"/>
        </a:p>
      </dgm:t>
    </dgm:pt>
    <dgm:pt modelId="{AE3F7725-B8AC-4114-B697-02FAD22D905D}" type="pres">
      <dgm:prSet presAssocID="{8AE0D8A8-96F5-4AA6-BF93-8A894C89FB39}" presName="parTrans" presStyleLbl="sibTrans2D1" presStyleIdx="1" presStyleCnt="6"/>
      <dgm:spPr/>
      <dgm:t>
        <a:bodyPr/>
        <a:lstStyle/>
        <a:p>
          <a:endParaRPr lang="en-AU"/>
        </a:p>
      </dgm:t>
    </dgm:pt>
    <dgm:pt modelId="{04D7815D-D576-4528-ABAD-29BB179BBB00}" type="pres">
      <dgm:prSet presAssocID="{8AE0D8A8-96F5-4AA6-BF93-8A894C89FB39}" presName="connectorText" presStyleLbl="sibTrans2D1" presStyleIdx="1" presStyleCnt="6"/>
      <dgm:spPr/>
      <dgm:t>
        <a:bodyPr/>
        <a:lstStyle/>
        <a:p>
          <a:endParaRPr lang="en-AU"/>
        </a:p>
      </dgm:t>
    </dgm:pt>
    <dgm:pt modelId="{5B5CA0A8-0548-4C7B-A3B9-98CA8AF3BFAE}" type="pres">
      <dgm:prSet presAssocID="{26B106F6-AEAD-4BD3-B620-D303B248630D}" presName="node" presStyleLbl="node1" presStyleIdx="1" presStyleCnt="6" custAng="3750864" custScaleX="135843" custScaleY="120491" custRadScaleRad="97763" custRadScaleInc="-10921">
        <dgm:presLayoutVars>
          <dgm:bulletEnabled val="1"/>
        </dgm:presLayoutVars>
      </dgm:prSet>
      <dgm:spPr>
        <a:prstGeom prst="flowChartManualOperation">
          <a:avLst/>
        </a:prstGeom>
      </dgm:spPr>
      <dgm:t>
        <a:bodyPr/>
        <a:lstStyle/>
        <a:p>
          <a:endParaRPr lang="en-AU"/>
        </a:p>
      </dgm:t>
    </dgm:pt>
    <dgm:pt modelId="{BC994106-9058-47C7-A7CD-023B83F7B254}" type="pres">
      <dgm:prSet presAssocID="{9548C406-C760-4B53-ACFC-4B5D4F6CDD7F}" presName="parTrans" presStyleLbl="sibTrans2D1" presStyleIdx="2" presStyleCnt="6"/>
      <dgm:spPr/>
      <dgm:t>
        <a:bodyPr/>
        <a:lstStyle/>
        <a:p>
          <a:endParaRPr lang="en-AU"/>
        </a:p>
      </dgm:t>
    </dgm:pt>
    <dgm:pt modelId="{FFF5154F-F5A7-4333-8464-92A449C0F45C}" type="pres">
      <dgm:prSet presAssocID="{9548C406-C760-4B53-ACFC-4B5D4F6CDD7F}" presName="connectorText" presStyleLbl="sibTrans2D1" presStyleIdx="2" presStyleCnt="6"/>
      <dgm:spPr/>
      <dgm:t>
        <a:bodyPr/>
        <a:lstStyle/>
        <a:p>
          <a:endParaRPr lang="en-AU"/>
        </a:p>
      </dgm:t>
    </dgm:pt>
    <dgm:pt modelId="{23F429B9-BF8F-4711-92FC-E609182F143B}" type="pres">
      <dgm:prSet presAssocID="{62429050-8C6B-4347-89B4-0107DD79429C}" presName="node" presStyleLbl="node1" presStyleIdx="2" presStyleCnt="6" custAng="6979272" custScaleX="134888" custScaleY="131592" custRadScaleRad="94816" custRadScaleInc="-20473">
        <dgm:presLayoutVars>
          <dgm:bulletEnabled val="1"/>
        </dgm:presLayoutVars>
      </dgm:prSet>
      <dgm:spPr>
        <a:prstGeom prst="flowChartManualOperation">
          <a:avLst/>
        </a:prstGeom>
      </dgm:spPr>
      <dgm:t>
        <a:bodyPr/>
        <a:lstStyle/>
        <a:p>
          <a:endParaRPr lang="en-AU"/>
        </a:p>
      </dgm:t>
    </dgm:pt>
    <dgm:pt modelId="{DBAFAF9C-BF1D-4FD6-BBFC-F2259B1B67CB}" type="pres">
      <dgm:prSet presAssocID="{03BE4DD8-BC2F-4A30-A5AC-898C14E3E3ED}" presName="parTrans" presStyleLbl="sibTrans2D1" presStyleIdx="3" presStyleCnt="6"/>
      <dgm:spPr/>
      <dgm:t>
        <a:bodyPr/>
        <a:lstStyle/>
        <a:p>
          <a:endParaRPr lang="en-AU"/>
        </a:p>
      </dgm:t>
    </dgm:pt>
    <dgm:pt modelId="{36D2461E-C140-49DB-96B3-70B3EF2575BE}" type="pres">
      <dgm:prSet presAssocID="{03BE4DD8-BC2F-4A30-A5AC-898C14E3E3ED}" presName="connectorText" presStyleLbl="sibTrans2D1" presStyleIdx="3" presStyleCnt="6"/>
      <dgm:spPr/>
      <dgm:t>
        <a:bodyPr/>
        <a:lstStyle/>
        <a:p>
          <a:endParaRPr lang="en-AU"/>
        </a:p>
      </dgm:t>
    </dgm:pt>
    <dgm:pt modelId="{50B6F581-093D-4F7E-A453-2CC4BC6E428F}" type="pres">
      <dgm:prSet presAssocID="{02824985-F1C0-483B-9981-0001F8428740}" presName="node" presStyleLbl="node1" presStyleIdx="3" presStyleCnt="6" custAng="10800000" custScaleX="144217" custScaleY="121465" custRadScaleRad="85884" custRadScaleInc="-1366">
        <dgm:presLayoutVars>
          <dgm:bulletEnabled val="1"/>
        </dgm:presLayoutVars>
      </dgm:prSet>
      <dgm:spPr>
        <a:prstGeom prst="flowChartManualOperation">
          <a:avLst/>
        </a:prstGeom>
      </dgm:spPr>
      <dgm:t>
        <a:bodyPr/>
        <a:lstStyle/>
        <a:p>
          <a:endParaRPr lang="en-AU"/>
        </a:p>
      </dgm:t>
    </dgm:pt>
    <dgm:pt modelId="{67F91744-AB91-4C52-B577-FC6DB8AF7875}" type="pres">
      <dgm:prSet presAssocID="{30D0B07A-8AEF-4A3E-A209-D51BCCCDA626}" presName="parTrans" presStyleLbl="sibTrans2D1" presStyleIdx="4" presStyleCnt="6"/>
      <dgm:spPr/>
      <dgm:t>
        <a:bodyPr/>
        <a:lstStyle/>
        <a:p>
          <a:endParaRPr lang="en-AU"/>
        </a:p>
      </dgm:t>
    </dgm:pt>
    <dgm:pt modelId="{853B4D0F-5E06-42B8-B5D0-8BC9B1055A18}" type="pres">
      <dgm:prSet presAssocID="{30D0B07A-8AEF-4A3E-A209-D51BCCCDA626}" presName="connectorText" presStyleLbl="sibTrans2D1" presStyleIdx="4" presStyleCnt="6"/>
      <dgm:spPr/>
      <dgm:t>
        <a:bodyPr/>
        <a:lstStyle/>
        <a:p>
          <a:endParaRPr lang="en-AU"/>
        </a:p>
      </dgm:t>
    </dgm:pt>
    <dgm:pt modelId="{41DE53A7-AB7A-48E0-A3A9-24C67B69B400}" type="pres">
      <dgm:prSet presAssocID="{3B5FC8DC-1820-4AD7-A69F-0822A4A7EB42}" presName="node" presStyleLbl="node1" presStyleIdx="4" presStyleCnt="6" custAng="14699472" custScaleX="135627" custScaleY="122914" custRadScaleRad="90035" custRadScaleInc="20289">
        <dgm:presLayoutVars>
          <dgm:bulletEnabled val="1"/>
        </dgm:presLayoutVars>
      </dgm:prSet>
      <dgm:spPr>
        <a:prstGeom prst="flowChartManualOperation">
          <a:avLst/>
        </a:prstGeom>
      </dgm:spPr>
      <dgm:t>
        <a:bodyPr/>
        <a:lstStyle/>
        <a:p>
          <a:endParaRPr lang="en-AU"/>
        </a:p>
      </dgm:t>
    </dgm:pt>
    <dgm:pt modelId="{C3F0A87C-1CFA-4E2F-993C-A3133E72FB09}" type="pres">
      <dgm:prSet presAssocID="{DF563EBB-B27D-4FB0-A1B4-E5E9B3567E27}" presName="parTrans" presStyleLbl="sibTrans2D1" presStyleIdx="5" presStyleCnt="6"/>
      <dgm:spPr/>
      <dgm:t>
        <a:bodyPr/>
        <a:lstStyle/>
        <a:p>
          <a:endParaRPr lang="en-AU"/>
        </a:p>
      </dgm:t>
    </dgm:pt>
    <dgm:pt modelId="{994C1278-E02F-4DD0-B97A-1D55B0991690}" type="pres">
      <dgm:prSet presAssocID="{DF563EBB-B27D-4FB0-A1B4-E5E9B3567E27}" presName="connectorText" presStyleLbl="sibTrans2D1" presStyleIdx="5" presStyleCnt="6"/>
      <dgm:spPr/>
      <dgm:t>
        <a:bodyPr/>
        <a:lstStyle/>
        <a:p>
          <a:endParaRPr lang="en-AU"/>
        </a:p>
      </dgm:t>
    </dgm:pt>
    <dgm:pt modelId="{7E69FCED-568B-4155-9127-41E4F09CBA93}" type="pres">
      <dgm:prSet presAssocID="{1223A1F6-75E4-4E75-B2F5-F3D60355FDB6}" presName="node" presStyleLbl="node1" presStyleIdx="5" presStyleCnt="6" custAng="17748936" custScaleX="131877" custScaleY="133101" custRadScaleRad="101293" custRadScaleInc="8081">
        <dgm:presLayoutVars>
          <dgm:bulletEnabled val="1"/>
        </dgm:presLayoutVars>
      </dgm:prSet>
      <dgm:spPr>
        <a:prstGeom prst="flowChartManualOperation">
          <a:avLst/>
        </a:prstGeom>
      </dgm:spPr>
      <dgm:t>
        <a:bodyPr/>
        <a:lstStyle/>
        <a:p>
          <a:endParaRPr lang="en-AU"/>
        </a:p>
      </dgm:t>
    </dgm:pt>
  </dgm:ptLst>
  <dgm:cxnLst>
    <dgm:cxn modelId="{37ABE7DE-B2B6-437B-812B-E4ACC4E25E66}" srcId="{243A6597-2A0B-4E1B-9D86-511C4FAF6AB6}" destId="{3B5FC8DC-1820-4AD7-A69F-0822A4A7EB42}" srcOrd="4" destOrd="0" parTransId="{30D0B07A-8AEF-4A3E-A209-D51BCCCDA626}" sibTransId="{5DA80231-07D7-4414-BC1F-241F6F030CD2}"/>
    <dgm:cxn modelId="{0FFDCF2A-F22B-4F55-A967-F6AF4A3D634B}" type="presOf" srcId="{03BE4DD8-BC2F-4A30-A5AC-898C14E3E3ED}" destId="{36D2461E-C140-49DB-96B3-70B3EF2575BE}" srcOrd="1" destOrd="0" presId="urn:microsoft.com/office/officeart/2005/8/layout/radial5"/>
    <dgm:cxn modelId="{D065D702-B539-49B9-B4DB-ED45DF8DDBC6}" srcId="{2FF5A1F2-C584-4D21-ADBD-EF6E0BD5EFC5}" destId="{243A6597-2A0B-4E1B-9D86-511C4FAF6AB6}" srcOrd="0" destOrd="0" parTransId="{A3EB9740-2867-4639-A09D-3E4464F69444}" sibTransId="{20E4368C-5961-4139-ADA9-4EE0E3D77350}"/>
    <dgm:cxn modelId="{12B88A46-7B20-4AA0-95C2-7CF66717D098}" type="presOf" srcId="{9548C406-C760-4B53-ACFC-4B5D4F6CDD7F}" destId="{FFF5154F-F5A7-4333-8464-92A449C0F45C}" srcOrd="1" destOrd="0" presId="urn:microsoft.com/office/officeart/2005/8/layout/radial5"/>
    <dgm:cxn modelId="{779CCBBE-3B00-468E-9C1A-510CF8207BFF}" type="presOf" srcId="{26B106F6-AEAD-4BD3-B620-D303B248630D}" destId="{5B5CA0A8-0548-4C7B-A3B9-98CA8AF3BFAE}" srcOrd="0" destOrd="0" presId="urn:microsoft.com/office/officeart/2005/8/layout/radial5"/>
    <dgm:cxn modelId="{E6057C6F-0EAF-4F12-882E-8DDA7518396D}" type="presOf" srcId="{8AE0D8A8-96F5-4AA6-BF93-8A894C89FB39}" destId="{AE3F7725-B8AC-4114-B697-02FAD22D905D}" srcOrd="0" destOrd="0" presId="urn:microsoft.com/office/officeart/2005/8/layout/radial5"/>
    <dgm:cxn modelId="{CE9BE736-4C3B-486C-A6E3-28916C0CB94E}" srcId="{243A6597-2A0B-4E1B-9D86-511C4FAF6AB6}" destId="{26B106F6-AEAD-4BD3-B620-D303B248630D}" srcOrd="1" destOrd="0" parTransId="{8AE0D8A8-96F5-4AA6-BF93-8A894C89FB39}" sibTransId="{458A62E1-C294-4EA8-B89B-1AC91BE95882}"/>
    <dgm:cxn modelId="{AB1881CC-319C-4872-9BDA-CD0655FAC426}" type="presOf" srcId="{30D0B07A-8AEF-4A3E-A209-D51BCCCDA626}" destId="{67F91744-AB91-4C52-B577-FC6DB8AF7875}" srcOrd="0" destOrd="0" presId="urn:microsoft.com/office/officeart/2005/8/layout/radial5"/>
    <dgm:cxn modelId="{6E4A752D-96A8-488D-A276-13BEBD8D0CBD}" type="presOf" srcId="{2FF5A1F2-C584-4D21-ADBD-EF6E0BD5EFC5}" destId="{C2C3A81C-E905-44F1-8748-D7D75B0F5DFE}" srcOrd="0" destOrd="0" presId="urn:microsoft.com/office/officeart/2005/8/layout/radial5"/>
    <dgm:cxn modelId="{8D18E816-1B1E-4706-80CC-7BACD6D90965}" type="presOf" srcId="{9548C406-C760-4B53-ACFC-4B5D4F6CDD7F}" destId="{BC994106-9058-47C7-A7CD-023B83F7B254}" srcOrd="0" destOrd="0" presId="urn:microsoft.com/office/officeart/2005/8/layout/radial5"/>
    <dgm:cxn modelId="{D2B66D3A-65C3-4464-B6FE-C4EC0C2007BB}" srcId="{243A6597-2A0B-4E1B-9D86-511C4FAF6AB6}" destId="{1223A1F6-75E4-4E75-B2F5-F3D60355FDB6}" srcOrd="5" destOrd="0" parTransId="{DF563EBB-B27D-4FB0-A1B4-E5E9B3567E27}" sibTransId="{6EC071DD-0DBD-44D6-B26C-20AC8688B5C2}"/>
    <dgm:cxn modelId="{73046D46-A9F7-44E0-BE70-C32D5E44D633}" srcId="{243A6597-2A0B-4E1B-9D86-511C4FAF6AB6}" destId="{02824985-F1C0-483B-9981-0001F8428740}" srcOrd="3" destOrd="0" parTransId="{03BE4DD8-BC2F-4A30-A5AC-898C14E3E3ED}" sibTransId="{0F06BD44-19FE-4713-B4B3-C1C7D8ED747F}"/>
    <dgm:cxn modelId="{BB83F7A0-0D5B-4A0A-9899-DF242AF46942}" type="presOf" srcId="{02824985-F1C0-483B-9981-0001F8428740}" destId="{50B6F581-093D-4F7E-A453-2CC4BC6E428F}" srcOrd="0" destOrd="0" presId="urn:microsoft.com/office/officeart/2005/8/layout/radial5"/>
    <dgm:cxn modelId="{1B169DF4-49AF-46B0-9903-2A0CCAE7F046}" type="presOf" srcId="{DF563EBB-B27D-4FB0-A1B4-E5E9B3567E27}" destId="{C3F0A87C-1CFA-4E2F-993C-A3133E72FB09}" srcOrd="0" destOrd="0" presId="urn:microsoft.com/office/officeart/2005/8/layout/radial5"/>
    <dgm:cxn modelId="{FB9788AA-578C-45C9-9457-30B01BDC976E}" type="presOf" srcId="{F6D7E60C-4B4E-4304-99A4-03275C49A5E9}" destId="{9996F522-5D8F-4479-9873-3CC96DCA0BA2}" srcOrd="1" destOrd="0" presId="urn:microsoft.com/office/officeart/2005/8/layout/radial5"/>
    <dgm:cxn modelId="{664D9223-19C7-4636-8882-30F5FEED99C3}" type="presOf" srcId="{243A6597-2A0B-4E1B-9D86-511C4FAF6AB6}" destId="{3E2CB4F6-A9F4-478B-861B-4415949E357C}" srcOrd="0" destOrd="0" presId="urn:microsoft.com/office/officeart/2005/8/layout/radial5"/>
    <dgm:cxn modelId="{921EC695-1D16-4E14-AA4C-3BFBBE84F952}" type="presOf" srcId="{3B5FC8DC-1820-4AD7-A69F-0822A4A7EB42}" destId="{41DE53A7-AB7A-48E0-A3A9-24C67B69B400}" srcOrd="0" destOrd="0" presId="urn:microsoft.com/office/officeart/2005/8/layout/radial5"/>
    <dgm:cxn modelId="{44A490D6-25A3-430E-9298-6AF9CED708CF}" type="presOf" srcId="{F6D7E60C-4B4E-4304-99A4-03275C49A5E9}" destId="{98CF5266-C661-4034-B424-9CD3333EE726}" srcOrd="0" destOrd="0" presId="urn:microsoft.com/office/officeart/2005/8/layout/radial5"/>
    <dgm:cxn modelId="{CE0EE6D6-3E31-44A9-9EF8-BA76546172C9}" type="presOf" srcId="{8AE0D8A8-96F5-4AA6-BF93-8A894C89FB39}" destId="{04D7815D-D576-4528-ABAD-29BB179BBB00}" srcOrd="1" destOrd="0" presId="urn:microsoft.com/office/officeart/2005/8/layout/radial5"/>
    <dgm:cxn modelId="{06FCB2C6-1761-4442-BFD8-3F1D2537CBFD}" type="presOf" srcId="{1223A1F6-75E4-4E75-B2F5-F3D60355FDB6}" destId="{7E69FCED-568B-4155-9127-41E4F09CBA93}" srcOrd="0" destOrd="0" presId="urn:microsoft.com/office/officeart/2005/8/layout/radial5"/>
    <dgm:cxn modelId="{83DBA1DA-043E-4E49-BF5F-B5BB25BE2FCD}" type="presOf" srcId="{DF563EBB-B27D-4FB0-A1B4-E5E9B3567E27}" destId="{994C1278-E02F-4DD0-B97A-1D55B0991690}" srcOrd="1" destOrd="0" presId="urn:microsoft.com/office/officeart/2005/8/layout/radial5"/>
    <dgm:cxn modelId="{F387307B-BEF1-4E5C-8BC4-D54EBB736388}" type="presOf" srcId="{30D0B07A-8AEF-4A3E-A209-D51BCCCDA626}" destId="{853B4D0F-5E06-42B8-B5D0-8BC9B1055A18}" srcOrd="1" destOrd="0" presId="urn:microsoft.com/office/officeart/2005/8/layout/radial5"/>
    <dgm:cxn modelId="{C13AB2DC-A0DE-46C4-AC77-C022F854C831}" type="presOf" srcId="{62429050-8C6B-4347-89B4-0107DD79429C}" destId="{23F429B9-BF8F-4711-92FC-E609182F143B}" srcOrd="0" destOrd="0" presId="urn:microsoft.com/office/officeart/2005/8/layout/radial5"/>
    <dgm:cxn modelId="{3499A47C-9DC9-4A1E-91B8-F24018DA3C46}" srcId="{243A6597-2A0B-4E1B-9D86-511C4FAF6AB6}" destId="{62429050-8C6B-4347-89B4-0107DD79429C}" srcOrd="2" destOrd="0" parTransId="{9548C406-C760-4B53-ACFC-4B5D4F6CDD7F}" sibTransId="{21288E9D-CF12-45D3-A938-513FCE033D5F}"/>
    <dgm:cxn modelId="{28846BB1-18D1-4D81-812F-F321356A43EB}" type="presOf" srcId="{F46703C7-CC2D-41D9-B786-CA732F8FC6AF}" destId="{0D856F81-2489-4B3B-82F6-CDA2EF3A8C41}" srcOrd="0" destOrd="0" presId="urn:microsoft.com/office/officeart/2005/8/layout/radial5"/>
    <dgm:cxn modelId="{2CFC8588-280E-4F81-A651-2F4D15E72627}" srcId="{243A6597-2A0B-4E1B-9D86-511C4FAF6AB6}" destId="{F46703C7-CC2D-41D9-B786-CA732F8FC6AF}" srcOrd="0" destOrd="0" parTransId="{F6D7E60C-4B4E-4304-99A4-03275C49A5E9}" sibTransId="{BB94725C-513E-428C-89B7-D7B5991FF553}"/>
    <dgm:cxn modelId="{809A46FA-0FED-4D48-924F-F73D3C7A1018}" type="presOf" srcId="{03BE4DD8-BC2F-4A30-A5AC-898C14E3E3ED}" destId="{DBAFAF9C-BF1D-4FD6-BBFC-F2259B1B67CB}" srcOrd="0" destOrd="0" presId="urn:microsoft.com/office/officeart/2005/8/layout/radial5"/>
    <dgm:cxn modelId="{0FA418B3-F2C9-434B-93EF-2DF77C395270}" type="presParOf" srcId="{C2C3A81C-E905-44F1-8748-D7D75B0F5DFE}" destId="{3E2CB4F6-A9F4-478B-861B-4415949E357C}" srcOrd="0" destOrd="0" presId="urn:microsoft.com/office/officeart/2005/8/layout/radial5"/>
    <dgm:cxn modelId="{87A98CAD-CC61-4071-B0EB-7A5E8D7FC483}" type="presParOf" srcId="{C2C3A81C-E905-44F1-8748-D7D75B0F5DFE}" destId="{98CF5266-C661-4034-B424-9CD3333EE726}" srcOrd="1" destOrd="0" presId="urn:microsoft.com/office/officeart/2005/8/layout/radial5"/>
    <dgm:cxn modelId="{7AEEA08A-D23E-4F1A-A03B-B9B54AC63D84}" type="presParOf" srcId="{98CF5266-C661-4034-B424-9CD3333EE726}" destId="{9996F522-5D8F-4479-9873-3CC96DCA0BA2}" srcOrd="0" destOrd="0" presId="urn:microsoft.com/office/officeart/2005/8/layout/radial5"/>
    <dgm:cxn modelId="{53C4FD12-D8A4-4E82-ABBE-D96E2E5CD862}" type="presParOf" srcId="{C2C3A81C-E905-44F1-8748-D7D75B0F5DFE}" destId="{0D856F81-2489-4B3B-82F6-CDA2EF3A8C41}" srcOrd="2" destOrd="0" presId="urn:microsoft.com/office/officeart/2005/8/layout/radial5"/>
    <dgm:cxn modelId="{49FDE017-9D1F-4354-A9E6-97DE22B44C4D}" type="presParOf" srcId="{C2C3A81C-E905-44F1-8748-D7D75B0F5DFE}" destId="{AE3F7725-B8AC-4114-B697-02FAD22D905D}" srcOrd="3" destOrd="0" presId="urn:microsoft.com/office/officeart/2005/8/layout/radial5"/>
    <dgm:cxn modelId="{2A7636FE-13EC-4735-B7E4-98E141193D37}" type="presParOf" srcId="{AE3F7725-B8AC-4114-B697-02FAD22D905D}" destId="{04D7815D-D576-4528-ABAD-29BB179BBB00}" srcOrd="0" destOrd="0" presId="urn:microsoft.com/office/officeart/2005/8/layout/radial5"/>
    <dgm:cxn modelId="{78792880-BD1D-43AC-A3C9-578122C19123}" type="presParOf" srcId="{C2C3A81C-E905-44F1-8748-D7D75B0F5DFE}" destId="{5B5CA0A8-0548-4C7B-A3B9-98CA8AF3BFAE}" srcOrd="4" destOrd="0" presId="urn:microsoft.com/office/officeart/2005/8/layout/radial5"/>
    <dgm:cxn modelId="{8C156D27-1AAA-4A96-98DF-39094094A997}" type="presParOf" srcId="{C2C3A81C-E905-44F1-8748-D7D75B0F5DFE}" destId="{BC994106-9058-47C7-A7CD-023B83F7B254}" srcOrd="5" destOrd="0" presId="urn:microsoft.com/office/officeart/2005/8/layout/radial5"/>
    <dgm:cxn modelId="{654EF58D-720D-42A0-BD01-C0896ECF504A}" type="presParOf" srcId="{BC994106-9058-47C7-A7CD-023B83F7B254}" destId="{FFF5154F-F5A7-4333-8464-92A449C0F45C}" srcOrd="0" destOrd="0" presId="urn:microsoft.com/office/officeart/2005/8/layout/radial5"/>
    <dgm:cxn modelId="{75DBFFA8-7061-43B8-A776-3D8DC2701DDE}" type="presParOf" srcId="{C2C3A81C-E905-44F1-8748-D7D75B0F5DFE}" destId="{23F429B9-BF8F-4711-92FC-E609182F143B}" srcOrd="6" destOrd="0" presId="urn:microsoft.com/office/officeart/2005/8/layout/radial5"/>
    <dgm:cxn modelId="{E015B517-0D54-4E5E-A1C6-82F9F3D26A96}" type="presParOf" srcId="{C2C3A81C-E905-44F1-8748-D7D75B0F5DFE}" destId="{DBAFAF9C-BF1D-4FD6-BBFC-F2259B1B67CB}" srcOrd="7" destOrd="0" presId="urn:microsoft.com/office/officeart/2005/8/layout/radial5"/>
    <dgm:cxn modelId="{75D5B7D2-9ED5-410D-AB67-C91B414E2202}" type="presParOf" srcId="{DBAFAF9C-BF1D-4FD6-BBFC-F2259B1B67CB}" destId="{36D2461E-C140-49DB-96B3-70B3EF2575BE}" srcOrd="0" destOrd="0" presId="urn:microsoft.com/office/officeart/2005/8/layout/radial5"/>
    <dgm:cxn modelId="{7D70DB65-324A-40CE-AB37-6A608387FDDA}" type="presParOf" srcId="{C2C3A81C-E905-44F1-8748-D7D75B0F5DFE}" destId="{50B6F581-093D-4F7E-A453-2CC4BC6E428F}" srcOrd="8" destOrd="0" presId="urn:microsoft.com/office/officeart/2005/8/layout/radial5"/>
    <dgm:cxn modelId="{FB7CDDB9-99CA-4BEB-964D-C2064619412F}" type="presParOf" srcId="{C2C3A81C-E905-44F1-8748-D7D75B0F5DFE}" destId="{67F91744-AB91-4C52-B577-FC6DB8AF7875}" srcOrd="9" destOrd="0" presId="urn:microsoft.com/office/officeart/2005/8/layout/radial5"/>
    <dgm:cxn modelId="{CC3EDA92-E3EE-43F0-B7A8-4AEAD64734AA}" type="presParOf" srcId="{67F91744-AB91-4C52-B577-FC6DB8AF7875}" destId="{853B4D0F-5E06-42B8-B5D0-8BC9B1055A18}" srcOrd="0" destOrd="0" presId="urn:microsoft.com/office/officeart/2005/8/layout/radial5"/>
    <dgm:cxn modelId="{C2FAD306-32A2-4E3D-BA2A-8D7810536691}" type="presParOf" srcId="{C2C3A81C-E905-44F1-8748-D7D75B0F5DFE}" destId="{41DE53A7-AB7A-48E0-A3A9-24C67B69B400}" srcOrd="10" destOrd="0" presId="urn:microsoft.com/office/officeart/2005/8/layout/radial5"/>
    <dgm:cxn modelId="{0EA74B99-8947-4FA6-9648-6A38E1F5DE2C}" type="presParOf" srcId="{C2C3A81C-E905-44F1-8748-D7D75B0F5DFE}" destId="{C3F0A87C-1CFA-4E2F-993C-A3133E72FB09}" srcOrd="11" destOrd="0" presId="urn:microsoft.com/office/officeart/2005/8/layout/radial5"/>
    <dgm:cxn modelId="{1F6D9B22-0487-4D31-B81F-E907AAF158DC}" type="presParOf" srcId="{C3F0A87C-1CFA-4E2F-993C-A3133E72FB09}" destId="{994C1278-E02F-4DD0-B97A-1D55B0991690}" srcOrd="0" destOrd="0" presId="urn:microsoft.com/office/officeart/2005/8/layout/radial5"/>
    <dgm:cxn modelId="{E3C5A118-DBA5-4A3E-A401-7951C9306DA0}" type="presParOf" srcId="{C2C3A81C-E905-44F1-8748-D7D75B0F5DFE}" destId="{7E69FCED-568B-4155-9127-41E4F09CBA93}" srcOrd="12"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22BFF0-8285-4C75-A417-1C8B3C6A0B1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AU"/>
        </a:p>
      </dgm:t>
    </dgm:pt>
    <dgm:pt modelId="{CAB4CE91-EE2A-4E3F-A4BD-C500361102B7}">
      <dgm:prSet phldrT="[Text]"/>
      <dgm:spPr>
        <a:solidFill>
          <a:srgbClr val="FF0000"/>
        </a:solidFill>
      </dgm:spPr>
      <dgm:t>
        <a:bodyPr/>
        <a:lstStyle/>
        <a:p>
          <a:r>
            <a:rPr lang="en-AU" b="1" dirty="0" smtClean="0"/>
            <a:t>Goal</a:t>
          </a:r>
          <a:endParaRPr lang="en-AU" b="1" dirty="0"/>
        </a:p>
      </dgm:t>
    </dgm:pt>
    <dgm:pt modelId="{E2E99FCF-4CC7-446A-B430-9B723CB7BFAC}" type="parTrans" cxnId="{7490E5D6-B54C-4D39-88DC-26E21DFE2240}">
      <dgm:prSet/>
      <dgm:spPr/>
      <dgm:t>
        <a:bodyPr/>
        <a:lstStyle/>
        <a:p>
          <a:endParaRPr lang="en-AU"/>
        </a:p>
      </dgm:t>
    </dgm:pt>
    <dgm:pt modelId="{D1753B8C-5026-4FEE-A412-CDCF164E792C}" type="sibTrans" cxnId="{7490E5D6-B54C-4D39-88DC-26E21DFE2240}">
      <dgm:prSet/>
      <dgm:spPr/>
      <dgm:t>
        <a:bodyPr/>
        <a:lstStyle/>
        <a:p>
          <a:endParaRPr lang="en-AU"/>
        </a:p>
      </dgm:t>
    </dgm:pt>
    <dgm:pt modelId="{A5614C5B-E6A1-4E96-A374-D876E8B6870C}">
      <dgm:prSet phldrT="[Text]" custT="1"/>
      <dgm:spPr/>
      <dgm:t>
        <a:bodyPr/>
        <a:lstStyle/>
        <a:p>
          <a:r>
            <a:rPr lang="en-AU" sz="1400" dirty="0" smtClean="0"/>
            <a:t>Your task is …</a:t>
          </a:r>
          <a:endParaRPr lang="en-AU" sz="1400" dirty="0"/>
        </a:p>
      </dgm:t>
    </dgm:pt>
    <dgm:pt modelId="{0D2FD9B0-DBA9-4BEC-9837-E7D4072CD12F}" type="parTrans" cxnId="{C5431DD2-B49A-4BB4-9C99-4C097898406E}">
      <dgm:prSet/>
      <dgm:spPr/>
      <dgm:t>
        <a:bodyPr/>
        <a:lstStyle/>
        <a:p>
          <a:endParaRPr lang="en-AU"/>
        </a:p>
      </dgm:t>
    </dgm:pt>
    <dgm:pt modelId="{2D441A9B-D623-4A22-B86C-C3D0DDF4C4E0}" type="sibTrans" cxnId="{C5431DD2-B49A-4BB4-9C99-4C097898406E}">
      <dgm:prSet/>
      <dgm:spPr/>
      <dgm:t>
        <a:bodyPr/>
        <a:lstStyle/>
        <a:p>
          <a:endParaRPr lang="en-AU"/>
        </a:p>
      </dgm:t>
    </dgm:pt>
    <dgm:pt modelId="{A1703A02-D5A3-4956-A7DE-B2B7B598EFA0}">
      <dgm:prSet phldrT="[Text]"/>
      <dgm:spPr>
        <a:solidFill>
          <a:srgbClr val="FF9933"/>
        </a:solidFill>
      </dgm:spPr>
      <dgm:t>
        <a:bodyPr/>
        <a:lstStyle/>
        <a:p>
          <a:r>
            <a:rPr lang="en-AU" b="1" dirty="0" smtClean="0"/>
            <a:t>Role</a:t>
          </a:r>
          <a:endParaRPr lang="en-AU" b="1" dirty="0"/>
        </a:p>
      </dgm:t>
    </dgm:pt>
    <dgm:pt modelId="{9483CEE1-4FA1-4A06-A608-038855B0F93D}" type="parTrans" cxnId="{26EE7444-DAB4-4407-BE0E-3645682E7647}">
      <dgm:prSet/>
      <dgm:spPr/>
      <dgm:t>
        <a:bodyPr/>
        <a:lstStyle/>
        <a:p>
          <a:endParaRPr lang="en-AU"/>
        </a:p>
      </dgm:t>
    </dgm:pt>
    <dgm:pt modelId="{E48A6005-86A3-499D-B7C3-6E11E389F961}" type="sibTrans" cxnId="{26EE7444-DAB4-4407-BE0E-3645682E7647}">
      <dgm:prSet/>
      <dgm:spPr/>
      <dgm:t>
        <a:bodyPr/>
        <a:lstStyle/>
        <a:p>
          <a:endParaRPr lang="en-AU"/>
        </a:p>
      </dgm:t>
    </dgm:pt>
    <dgm:pt modelId="{A58197DD-16D0-490A-91D5-AD0AD75DAA85}">
      <dgm:prSet phldrT="[Text]" custT="1"/>
      <dgm:spPr/>
      <dgm:t>
        <a:bodyPr/>
        <a:lstStyle/>
        <a:p>
          <a:r>
            <a:rPr lang="en-AU" sz="1400" dirty="0" smtClean="0"/>
            <a:t>You are…</a:t>
          </a:r>
          <a:endParaRPr lang="en-AU" sz="1400" dirty="0"/>
        </a:p>
      </dgm:t>
    </dgm:pt>
    <dgm:pt modelId="{24E128C7-235A-4E05-8990-B49804226309}" type="parTrans" cxnId="{44A7C4D4-3A19-4916-B57B-5F9FFA10053E}">
      <dgm:prSet/>
      <dgm:spPr/>
      <dgm:t>
        <a:bodyPr/>
        <a:lstStyle/>
        <a:p>
          <a:endParaRPr lang="en-AU"/>
        </a:p>
      </dgm:t>
    </dgm:pt>
    <dgm:pt modelId="{EC59DEA9-4E78-4BBF-8FC0-66F3626669C7}" type="sibTrans" cxnId="{44A7C4D4-3A19-4916-B57B-5F9FFA10053E}">
      <dgm:prSet/>
      <dgm:spPr/>
      <dgm:t>
        <a:bodyPr/>
        <a:lstStyle/>
        <a:p>
          <a:endParaRPr lang="en-AU"/>
        </a:p>
      </dgm:t>
    </dgm:pt>
    <dgm:pt modelId="{6F0C6AC7-76BE-4502-ADFA-7332EF33AA2E}">
      <dgm:prSet phldrT="[Text]" custT="1"/>
      <dgm:spPr/>
      <dgm:t>
        <a:bodyPr/>
        <a:lstStyle/>
        <a:p>
          <a:r>
            <a:rPr lang="en-AU" sz="1400" dirty="0" smtClean="0"/>
            <a:t>Your job is…</a:t>
          </a:r>
          <a:endParaRPr lang="en-AU" sz="1400" dirty="0"/>
        </a:p>
      </dgm:t>
    </dgm:pt>
    <dgm:pt modelId="{397D91F8-09E6-4136-A2F8-5D255FD8ED59}" type="parTrans" cxnId="{6F32F2B4-0FA5-4FE8-A3F7-AF316193C1D1}">
      <dgm:prSet/>
      <dgm:spPr/>
      <dgm:t>
        <a:bodyPr/>
        <a:lstStyle/>
        <a:p>
          <a:endParaRPr lang="en-AU"/>
        </a:p>
      </dgm:t>
    </dgm:pt>
    <dgm:pt modelId="{6052E5D3-500C-45B9-870B-66428C6C724C}" type="sibTrans" cxnId="{6F32F2B4-0FA5-4FE8-A3F7-AF316193C1D1}">
      <dgm:prSet/>
      <dgm:spPr/>
      <dgm:t>
        <a:bodyPr/>
        <a:lstStyle/>
        <a:p>
          <a:endParaRPr lang="en-AU"/>
        </a:p>
      </dgm:t>
    </dgm:pt>
    <dgm:pt modelId="{12910972-6600-44DF-A519-92D43FFE1746}">
      <dgm:prSet phldrT="[Text]"/>
      <dgm:spPr>
        <a:solidFill>
          <a:srgbClr val="FDE96F"/>
        </a:solidFill>
      </dgm:spPr>
      <dgm:t>
        <a:bodyPr/>
        <a:lstStyle/>
        <a:p>
          <a:r>
            <a:rPr lang="en-AU" b="1" dirty="0" smtClean="0"/>
            <a:t>Audience</a:t>
          </a:r>
          <a:endParaRPr lang="en-AU" b="1" dirty="0"/>
        </a:p>
      </dgm:t>
    </dgm:pt>
    <dgm:pt modelId="{D0C0E5A9-1DA4-4ADC-9193-1400019BF5C4}" type="parTrans" cxnId="{DE719291-8AB9-4C27-B1B8-E44FB8CA9E1D}">
      <dgm:prSet/>
      <dgm:spPr/>
      <dgm:t>
        <a:bodyPr/>
        <a:lstStyle/>
        <a:p>
          <a:endParaRPr lang="en-AU"/>
        </a:p>
      </dgm:t>
    </dgm:pt>
    <dgm:pt modelId="{5CCEDB90-58A6-4F92-B283-8FF6C969CFBB}" type="sibTrans" cxnId="{DE719291-8AB9-4C27-B1B8-E44FB8CA9E1D}">
      <dgm:prSet/>
      <dgm:spPr/>
      <dgm:t>
        <a:bodyPr/>
        <a:lstStyle/>
        <a:p>
          <a:endParaRPr lang="en-AU"/>
        </a:p>
      </dgm:t>
    </dgm:pt>
    <dgm:pt modelId="{A346D11C-47EC-40A5-8792-5979EBAEDDDC}">
      <dgm:prSet phldrT="[Text]" custT="1"/>
      <dgm:spPr/>
      <dgm:t>
        <a:bodyPr/>
        <a:lstStyle/>
        <a:p>
          <a:r>
            <a:rPr lang="en-AU" sz="1400" dirty="0" smtClean="0"/>
            <a:t>Your client is…</a:t>
          </a:r>
          <a:endParaRPr lang="en-AU" sz="1400" dirty="0"/>
        </a:p>
      </dgm:t>
    </dgm:pt>
    <dgm:pt modelId="{8682A701-6DAE-403B-A22E-0A9CF8354459}" type="parTrans" cxnId="{A62ED8E7-06E4-41DA-A510-899F0146DBEB}">
      <dgm:prSet/>
      <dgm:spPr/>
      <dgm:t>
        <a:bodyPr/>
        <a:lstStyle/>
        <a:p>
          <a:endParaRPr lang="en-AU"/>
        </a:p>
      </dgm:t>
    </dgm:pt>
    <dgm:pt modelId="{72FFBCA1-309A-4184-AEF5-DDEB59E4C352}" type="sibTrans" cxnId="{A62ED8E7-06E4-41DA-A510-899F0146DBEB}">
      <dgm:prSet/>
      <dgm:spPr/>
      <dgm:t>
        <a:bodyPr/>
        <a:lstStyle/>
        <a:p>
          <a:endParaRPr lang="en-AU"/>
        </a:p>
      </dgm:t>
    </dgm:pt>
    <dgm:pt modelId="{09173E90-FEAC-41A1-91A6-D00D120BCF69}">
      <dgm:prSet phldrT="[Text]" custT="1"/>
      <dgm:spPr/>
      <dgm:t>
        <a:bodyPr/>
        <a:lstStyle/>
        <a:p>
          <a:r>
            <a:rPr lang="en-AU" sz="1400" dirty="0" smtClean="0"/>
            <a:t>Your target audience is…</a:t>
          </a:r>
          <a:endParaRPr lang="en-AU" sz="1400" dirty="0"/>
        </a:p>
      </dgm:t>
    </dgm:pt>
    <dgm:pt modelId="{7C7F33BC-BC09-482A-9021-CBE645FE1622}" type="parTrans" cxnId="{04E4A9D9-05DA-4C48-8DA2-B31B36D25875}">
      <dgm:prSet/>
      <dgm:spPr/>
      <dgm:t>
        <a:bodyPr/>
        <a:lstStyle/>
        <a:p>
          <a:endParaRPr lang="en-AU"/>
        </a:p>
      </dgm:t>
    </dgm:pt>
    <dgm:pt modelId="{C7CF538E-083F-4DAB-B6E5-8805A27996E6}" type="sibTrans" cxnId="{04E4A9D9-05DA-4C48-8DA2-B31B36D25875}">
      <dgm:prSet/>
      <dgm:spPr/>
      <dgm:t>
        <a:bodyPr/>
        <a:lstStyle/>
        <a:p>
          <a:endParaRPr lang="en-AU"/>
        </a:p>
      </dgm:t>
    </dgm:pt>
    <dgm:pt modelId="{21F75C7D-FA17-4B39-875A-C3930C47C184}">
      <dgm:prSet phldrT="[Text]" custT="1"/>
      <dgm:spPr/>
      <dgm:t>
        <a:bodyPr/>
        <a:lstStyle/>
        <a:p>
          <a:r>
            <a:rPr lang="en-AU" sz="1400" dirty="0" smtClean="0"/>
            <a:t>You need to convince…</a:t>
          </a:r>
          <a:endParaRPr lang="en-AU" sz="1400" dirty="0"/>
        </a:p>
      </dgm:t>
    </dgm:pt>
    <dgm:pt modelId="{29F6CC9B-133A-41CA-87E1-449777EC8155}" type="parTrans" cxnId="{AC1E5523-3CD3-4036-ADE8-8D21CB09A62F}">
      <dgm:prSet/>
      <dgm:spPr/>
      <dgm:t>
        <a:bodyPr/>
        <a:lstStyle/>
        <a:p>
          <a:endParaRPr lang="en-AU"/>
        </a:p>
      </dgm:t>
    </dgm:pt>
    <dgm:pt modelId="{E978D37B-1609-4E5A-B3B2-4BA76961F49E}" type="sibTrans" cxnId="{AC1E5523-3CD3-4036-ADE8-8D21CB09A62F}">
      <dgm:prSet/>
      <dgm:spPr/>
      <dgm:t>
        <a:bodyPr/>
        <a:lstStyle/>
        <a:p>
          <a:endParaRPr lang="en-AU"/>
        </a:p>
      </dgm:t>
    </dgm:pt>
    <dgm:pt modelId="{801B7AEF-211C-4A17-A048-B0E66EEC340A}">
      <dgm:prSet phldrT="[Text]" custT="1"/>
      <dgm:spPr/>
      <dgm:t>
        <a:bodyPr/>
        <a:lstStyle/>
        <a:p>
          <a:r>
            <a:rPr lang="en-AU" sz="1400" dirty="0" smtClean="0"/>
            <a:t>You have been asked to… </a:t>
          </a:r>
          <a:endParaRPr lang="en-AU" sz="1400" dirty="0"/>
        </a:p>
      </dgm:t>
    </dgm:pt>
    <dgm:pt modelId="{D755C77E-C336-459A-BA74-507EFA0F55F0}" type="parTrans" cxnId="{8CCDA69C-D1B2-4E6E-A728-78FDF84C0C41}">
      <dgm:prSet/>
      <dgm:spPr/>
      <dgm:t>
        <a:bodyPr/>
        <a:lstStyle/>
        <a:p>
          <a:endParaRPr lang="en-AU"/>
        </a:p>
      </dgm:t>
    </dgm:pt>
    <dgm:pt modelId="{26976099-4470-409C-9591-276BD55B3D0F}" type="sibTrans" cxnId="{8CCDA69C-D1B2-4E6E-A728-78FDF84C0C41}">
      <dgm:prSet/>
      <dgm:spPr/>
      <dgm:t>
        <a:bodyPr/>
        <a:lstStyle/>
        <a:p>
          <a:endParaRPr lang="en-AU"/>
        </a:p>
      </dgm:t>
    </dgm:pt>
    <dgm:pt modelId="{6F4048E2-F468-4E15-82E6-1A72B0C0078E}">
      <dgm:prSet phldrT="[Text]" custT="1"/>
      <dgm:spPr/>
      <dgm:t>
        <a:bodyPr/>
        <a:lstStyle/>
        <a:p>
          <a:r>
            <a:rPr lang="en-AU" sz="1400" dirty="0" smtClean="0"/>
            <a:t>The goal is to…</a:t>
          </a:r>
          <a:endParaRPr lang="en-AU" sz="1400" dirty="0"/>
        </a:p>
      </dgm:t>
    </dgm:pt>
    <dgm:pt modelId="{2C517D47-6CF5-4A38-9A20-6D5DAAF7C042}" type="parTrans" cxnId="{6C509479-B848-46C4-A369-739A9C028EC2}">
      <dgm:prSet/>
      <dgm:spPr/>
      <dgm:t>
        <a:bodyPr/>
        <a:lstStyle/>
        <a:p>
          <a:endParaRPr lang="en-AU"/>
        </a:p>
      </dgm:t>
    </dgm:pt>
    <dgm:pt modelId="{4C591F25-E44E-49B3-90AF-55782FE43152}" type="sibTrans" cxnId="{6C509479-B848-46C4-A369-739A9C028EC2}">
      <dgm:prSet/>
      <dgm:spPr/>
      <dgm:t>
        <a:bodyPr/>
        <a:lstStyle/>
        <a:p>
          <a:endParaRPr lang="en-AU"/>
        </a:p>
      </dgm:t>
    </dgm:pt>
    <dgm:pt modelId="{DFADBCAA-1B64-43F5-BD82-1CA44894CAC6}">
      <dgm:prSet phldrT="[Text]" custT="1"/>
      <dgm:spPr/>
      <dgm:t>
        <a:bodyPr/>
        <a:lstStyle/>
        <a:p>
          <a:r>
            <a:rPr lang="en-AU" sz="1400" dirty="0" smtClean="0"/>
            <a:t>The problem or challenge is to…</a:t>
          </a:r>
          <a:endParaRPr lang="en-AU" sz="1400" dirty="0"/>
        </a:p>
      </dgm:t>
    </dgm:pt>
    <dgm:pt modelId="{7AD93B17-3AF9-4FF9-8104-E550CBFD3C62}" type="parTrans" cxnId="{CA49D09D-9437-4BA6-A5CC-6FCC1EBFDF63}">
      <dgm:prSet/>
      <dgm:spPr/>
      <dgm:t>
        <a:bodyPr/>
        <a:lstStyle/>
        <a:p>
          <a:endParaRPr lang="en-AU"/>
        </a:p>
      </dgm:t>
    </dgm:pt>
    <dgm:pt modelId="{6E7B3903-856E-400C-8A75-8BF0EBF43C4F}" type="sibTrans" cxnId="{CA49D09D-9437-4BA6-A5CC-6FCC1EBFDF63}">
      <dgm:prSet/>
      <dgm:spPr/>
      <dgm:t>
        <a:bodyPr/>
        <a:lstStyle/>
        <a:p>
          <a:endParaRPr lang="en-AU"/>
        </a:p>
      </dgm:t>
    </dgm:pt>
    <dgm:pt modelId="{A58AE4CB-AA8D-4E64-970B-01CE121E3591}">
      <dgm:prSet phldrT="[Text]" custT="1"/>
      <dgm:spPr/>
      <dgm:t>
        <a:bodyPr/>
        <a:lstStyle/>
        <a:p>
          <a:r>
            <a:rPr lang="en-AU" sz="1400" dirty="0" smtClean="0"/>
            <a:t>The obstacle to overcome is…</a:t>
          </a:r>
          <a:endParaRPr lang="en-AU" sz="1400" dirty="0"/>
        </a:p>
      </dgm:t>
    </dgm:pt>
    <dgm:pt modelId="{A41649A8-6C24-44FD-AF5F-ABFB2C5DDC6B}" type="parTrans" cxnId="{F3E6483B-51BE-42A1-ACFC-3BFE63012526}">
      <dgm:prSet/>
      <dgm:spPr/>
      <dgm:t>
        <a:bodyPr/>
        <a:lstStyle/>
        <a:p>
          <a:endParaRPr lang="en-AU"/>
        </a:p>
      </dgm:t>
    </dgm:pt>
    <dgm:pt modelId="{687B4C20-07CB-4F78-BD52-B498B7F61F64}" type="sibTrans" cxnId="{F3E6483B-51BE-42A1-ACFC-3BFE63012526}">
      <dgm:prSet/>
      <dgm:spPr/>
      <dgm:t>
        <a:bodyPr/>
        <a:lstStyle/>
        <a:p>
          <a:endParaRPr lang="en-AU"/>
        </a:p>
      </dgm:t>
    </dgm:pt>
    <dgm:pt modelId="{ABF7AD3A-50B8-4FC4-9B9F-23B2BAE1CE0F}">
      <dgm:prSet phldrT="[Text]"/>
      <dgm:spPr>
        <a:solidFill>
          <a:srgbClr val="92D050"/>
        </a:solidFill>
      </dgm:spPr>
      <dgm:t>
        <a:bodyPr/>
        <a:lstStyle/>
        <a:p>
          <a:r>
            <a:rPr lang="en-AU" b="1" dirty="0" smtClean="0"/>
            <a:t>Situation</a:t>
          </a:r>
          <a:endParaRPr lang="en-AU" b="1" dirty="0"/>
        </a:p>
      </dgm:t>
    </dgm:pt>
    <dgm:pt modelId="{706C310A-B040-4290-BED0-6E779D8BBFDC}" type="parTrans" cxnId="{D020AD9E-7CC4-41A2-9842-0DF2E89F9BCC}">
      <dgm:prSet/>
      <dgm:spPr/>
      <dgm:t>
        <a:bodyPr/>
        <a:lstStyle/>
        <a:p>
          <a:endParaRPr lang="en-AU"/>
        </a:p>
      </dgm:t>
    </dgm:pt>
    <dgm:pt modelId="{C784C3D4-3FE8-4A0B-B02B-ED11BB714A76}" type="sibTrans" cxnId="{D020AD9E-7CC4-41A2-9842-0DF2E89F9BCC}">
      <dgm:prSet/>
      <dgm:spPr/>
      <dgm:t>
        <a:bodyPr/>
        <a:lstStyle/>
        <a:p>
          <a:endParaRPr lang="en-AU"/>
        </a:p>
      </dgm:t>
    </dgm:pt>
    <dgm:pt modelId="{7BDE8AEE-B635-43D1-AC5F-27820D52F54A}">
      <dgm:prSet phldrT="[Text]"/>
      <dgm:spPr>
        <a:solidFill>
          <a:srgbClr val="00B0F0"/>
        </a:solidFill>
      </dgm:spPr>
      <dgm:t>
        <a:bodyPr/>
        <a:lstStyle/>
        <a:p>
          <a:r>
            <a:rPr lang="en-AU" b="1" dirty="0" smtClean="0"/>
            <a:t>Product, Performance and Purpose</a:t>
          </a:r>
          <a:endParaRPr lang="en-AU" b="1" dirty="0"/>
        </a:p>
      </dgm:t>
    </dgm:pt>
    <dgm:pt modelId="{759DB165-B922-4AE2-9B58-2790D7A9F8E9}" type="parTrans" cxnId="{AC1521F2-2AEA-4085-B1C9-07CB267B2C97}">
      <dgm:prSet/>
      <dgm:spPr/>
      <dgm:t>
        <a:bodyPr/>
        <a:lstStyle/>
        <a:p>
          <a:endParaRPr lang="en-AU"/>
        </a:p>
      </dgm:t>
    </dgm:pt>
    <dgm:pt modelId="{AF72D5C3-41A9-49BD-A00C-6633A6F98765}" type="sibTrans" cxnId="{AC1521F2-2AEA-4085-B1C9-07CB267B2C97}">
      <dgm:prSet/>
      <dgm:spPr/>
      <dgm:t>
        <a:bodyPr/>
        <a:lstStyle/>
        <a:p>
          <a:endParaRPr lang="en-AU"/>
        </a:p>
      </dgm:t>
    </dgm:pt>
    <dgm:pt modelId="{1A97055D-F58B-41E3-93AF-B7C48E7D5793}">
      <dgm:prSet phldrT="[Text]"/>
      <dgm:spPr>
        <a:solidFill>
          <a:schemeClr val="accent4"/>
        </a:solidFill>
      </dgm:spPr>
      <dgm:t>
        <a:bodyPr/>
        <a:lstStyle/>
        <a:p>
          <a:r>
            <a:rPr lang="en-AU" b="1" dirty="0" smtClean="0"/>
            <a:t>Standards and Criteria for Success</a:t>
          </a:r>
          <a:endParaRPr lang="en-AU" b="1" dirty="0"/>
        </a:p>
      </dgm:t>
    </dgm:pt>
    <dgm:pt modelId="{9AE5ECC0-F21C-458C-8B89-5A5E469F7B89}" type="parTrans" cxnId="{C9DE33C0-8CE5-46C8-BABD-3D88835B4FE0}">
      <dgm:prSet/>
      <dgm:spPr/>
      <dgm:t>
        <a:bodyPr/>
        <a:lstStyle/>
        <a:p>
          <a:endParaRPr lang="en-AU"/>
        </a:p>
      </dgm:t>
    </dgm:pt>
    <dgm:pt modelId="{27B397E4-3373-4E18-94AC-84FD1696D9BB}" type="sibTrans" cxnId="{C9DE33C0-8CE5-46C8-BABD-3D88835B4FE0}">
      <dgm:prSet/>
      <dgm:spPr/>
      <dgm:t>
        <a:bodyPr/>
        <a:lstStyle/>
        <a:p>
          <a:endParaRPr lang="en-AU"/>
        </a:p>
      </dgm:t>
    </dgm:pt>
    <dgm:pt modelId="{27245A4A-4971-4F10-BFF1-441DF3D6406F}">
      <dgm:prSet phldrT="[Text]" custT="1"/>
      <dgm:spPr/>
      <dgm:t>
        <a:bodyPr/>
        <a:lstStyle/>
        <a:p>
          <a:r>
            <a:rPr lang="en-AU" sz="1400" dirty="0" smtClean="0"/>
            <a:t>The challenge involves dealing with…</a:t>
          </a:r>
          <a:endParaRPr lang="en-AU" sz="1400" dirty="0"/>
        </a:p>
      </dgm:t>
    </dgm:pt>
    <dgm:pt modelId="{B55E28A4-8478-44E2-ACE4-E81C6E7ADF4F}" type="parTrans" cxnId="{DC229524-555D-45F8-8115-19AF810E4D53}">
      <dgm:prSet/>
      <dgm:spPr/>
      <dgm:t>
        <a:bodyPr/>
        <a:lstStyle/>
        <a:p>
          <a:endParaRPr lang="en-AU"/>
        </a:p>
      </dgm:t>
    </dgm:pt>
    <dgm:pt modelId="{06401A35-1828-438E-A08A-203564BB3184}" type="sibTrans" cxnId="{DC229524-555D-45F8-8115-19AF810E4D53}">
      <dgm:prSet/>
      <dgm:spPr/>
      <dgm:t>
        <a:bodyPr/>
        <a:lstStyle/>
        <a:p>
          <a:endParaRPr lang="en-AU"/>
        </a:p>
      </dgm:t>
    </dgm:pt>
    <dgm:pt modelId="{547E19F1-0036-417A-BE10-200730D045FE}">
      <dgm:prSet phldrT="[Text]" custT="1"/>
      <dgm:spPr/>
      <dgm:t>
        <a:bodyPr/>
        <a:lstStyle/>
        <a:p>
          <a:r>
            <a:rPr lang="en-AU" sz="1400" dirty="0" smtClean="0"/>
            <a:t>The context you find yourself in is…</a:t>
          </a:r>
          <a:endParaRPr lang="en-AU" sz="1400" dirty="0"/>
        </a:p>
      </dgm:t>
    </dgm:pt>
    <dgm:pt modelId="{CE1AD351-0ABB-4406-A5A3-958EFAE289C4}" type="parTrans" cxnId="{ABA36CB6-8EA4-4454-8B66-F3116471539F}">
      <dgm:prSet/>
      <dgm:spPr/>
      <dgm:t>
        <a:bodyPr/>
        <a:lstStyle/>
        <a:p>
          <a:endParaRPr lang="en-AU"/>
        </a:p>
      </dgm:t>
    </dgm:pt>
    <dgm:pt modelId="{8B4E0AFD-9DAB-4A67-AE55-58DBF87676D6}" type="sibTrans" cxnId="{ABA36CB6-8EA4-4454-8B66-F3116471539F}">
      <dgm:prSet/>
      <dgm:spPr/>
      <dgm:t>
        <a:bodyPr/>
        <a:lstStyle/>
        <a:p>
          <a:endParaRPr lang="en-AU"/>
        </a:p>
      </dgm:t>
    </dgm:pt>
    <dgm:pt modelId="{7F85D05D-290F-45FF-94A8-D524B188D5A3}">
      <dgm:prSet phldrT="[Text]" custT="1"/>
      <dgm:spPr/>
      <dgm:t>
        <a:bodyPr/>
        <a:lstStyle/>
        <a:p>
          <a:r>
            <a:rPr lang="en-AU" sz="1400" dirty="0" smtClean="0"/>
            <a:t>You will create…in order</a:t>
          </a:r>
          <a:r>
            <a:rPr lang="en-AU" sz="1050" dirty="0" smtClean="0"/>
            <a:t> </a:t>
          </a:r>
          <a:r>
            <a:rPr lang="en-AU" sz="1400" dirty="0" smtClean="0"/>
            <a:t>to…</a:t>
          </a:r>
          <a:endParaRPr lang="en-AU" sz="1400" dirty="0"/>
        </a:p>
      </dgm:t>
    </dgm:pt>
    <dgm:pt modelId="{614AE54A-7C1F-405E-9EF0-9A2D2B8D4BFC}" type="parTrans" cxnId="{418CF778-4027-4C27-A5E0-1575498CEFE7}">
      <dgm:prSet/>
      <dgm:spPr/>
      <dgm:t>
        <a:bodyPr/>
        <a:lstStyle/>
        <a:p>
          <a:endParaRPr lang="en-AU"/>
        </a:p>
      </dgm:t>
    </dgm:pt>
    <dgm:pt modelId="{2500586C-3938-40A3-A5EE-534DAF7913F3}" type="sibTrans" cxnId="{418CF778-4027-4C27-A5E0-1575498CEFE7}">
      <dgm:prSet/>
      <dgm:spPr/>
      <dgm:t>
        <a:bodyPr/>
        <a:lstStyle/>
        <a:p>
          <a:endParaRPr lang="en-AU"/>
        </a:p>
      </dgm:t>
    </dgm:pt>
    <dgm:pt modelId="{1A3EE3FC-BD2C-4AF8-AA0E-CE767E979521}">
      <dgm:prSet phldrT="[Text]" custT="1"/>
      <dgm:spPr/>
      <dgm:t>
        <a:bodyPr/>
        <a:lstStyle/>
        <a:p>
          <a:r>
            <a:rPr lang="en-AU" sz="1400" dirty="0" smtClean="0"/>
            <a:t>You need to develop … so that…</a:t>
          </a:r>
          <a:endParaRPr lang="en-AU" sz="1400" dirty="0"/>
        </a:p>
      </dgm:t>
    </dgm:pt>
    <dgm:pt modelId="{AD9F03E0-6AC0-4978-AC5E-081B2A3D1193}" type="parTrans" cxnId="{8285FF9D-B881-44B2-9E4C-91D7AEC4844F}">
      <dgm:prSet/>
      <dgm:spPr/>
      <dgm:t>
        <a:bodyPr/>
        <a:lstStyle/>
        <a:p>
          <a:endParaRPr lang="en-AU"/>
        </a:p>
      </dgm:t>
    </dgm:pt>
    <dgm:pt modelId="{255D07BF-EDD2-4D05-B7EF-0BDBB0500830}" type="sibTrans" cxnId="{8285FF9D-B881-44B2-9E4C-91D7AEC4844F}">
      <dgm:prSet/>
      <dgm:spPr/>
      <dgm:t>
        <a:bodyPr/>
        <a:lstStyle/>
        <a:p>
          <a:endParaRPr lang="en-AU"/>
        </a:p>
      </dgm:t>
    </dgm:pt>
    <dgm:pt modelId="{B671627C-7D1F-4815-B021-A86353361CA0}">
      <dgm:prSet phldrT="[Text]" custT="1"/>
      <dgm:spPr/>
      <dgm:t>
        <a:bodyPr/>
        <a:lstStyle/>
        <a:p>
          <a:r>
            <a:rPr lang="en-AU" sz="1400" dirty="0" smtClean="0"/>
            <a:t>Your performance needs to…</a:t>
          </a:r>
          <a:endParaRPr lang="en-AU" sz="1400" dirty="0"/>
        </a:p>
      </dgm:t>
    </dgm:pt>
    <dgm:pt modelId="{D9E1C78C-2D76-4F02-AFC5-E227C37D1A70}" type="parTrans" cxnId="{805C843D-320C-42F0-B212-8DCE5B6A8CF3}">
      <dgm:prSet/>
      <dgm:spPr/>
      <dgm:t>
        <a:bodyPr/>
        <a:lstStyle/>
        <a:p>
          <a:endParaRPr lang="en-AU"/>
        </a:p>
      </dgm:t>
    </dgm:pt>
    <dgm:pt modelId="{8C31634B-B3E5-4996-B012-5B3888550E6B}" type="sibTrans" cxnId="{805C843D-320C-42F0-B212-8DCE5B6A8CF3}">
      <dgm:prSet/>
      <dgm:spPr/>
      <dgm:t>
        <a:bodyPr/>
        <a:lstStyle/>
        <a:p>
          <a:endParaRPr lang="en-AU"/>
        </a:p>
      </dgm:t>
    </dgm:pt>
    <dgm:pt modelId="{67BDA89B-D3A9-41CF-87B9-175D4F83A069}">
      <dgm:prSet phldrT="[Text]" custT="1"/>
      <dgm:spPr/>
      <dgm:t>
        <a:bodyPr/>
        <a:lstStyle/>
        <a:p>
          <a:r>
            <a:rPr lang="en-AU" sz="1400" dirty="0" smtClean="0"/>
            <a:t>Your work will be judged by…</a:t>
          </a:r>
          <a:endParaRPr lang="en-AU" sz="1400" dirty="0"/>
        </a:p>
      </dgm:t>
    </dgm:pt>
    <dgm:pt modelId="{876534C3-5A2B-490E-B96E-EAB316595530}" type="parTrans" cxnId="{C0114E52-62CF-4C3A-BEA2-36FCCAD4919A}">
      <dgm:prSet/>
      <dgm:spPr/>
      <dgm:t>
        <a:bodyPr/>
        <a:lstStyle/>
        <a:p>
          <a:endParaRPr lang="en-AU"/>
        </a:p>
      </dgm:t>
    </dgm:pt>
    <dgm:pt modelId="{EC6FD193-2B83-4C26-9E3B-9965E9CBC915}" type="sibTrans" cxnId="{C0114E52-62CF-4C3A-BEA2-36FCCAD4919A}">
      <dgm:prSet/>
      <dgm:spPr/>
      <dgm:t>
        <a:bodyPr/>
        <a:lstStyle/>
        <a:p>
          <a:endParaRPr lang="en-AU"/>
        </a:p>
      </dgm:t>
    </dgm:pt>
    <dgm:pt modelId="{A1BDCAC2-6A34-49C2-83D2-755715F5FEB8}">
      <dgm:prSet phldrT="[Text]" custT="1"/>
      <dgm:spPr/>
      <dgm:t>
        <a:bodyPr/>
        <a:lstStyle/>
        <a:p>
          <a:r>
            <a:rPr lang="en-AU" sz="1400" dirty="0" smtClean="0"/>
            <a:t>Your product must meet the following standards…</a:t>
          </a:r>
          <a:endParaRPr lang="en-AU" sz="1400" dirty="0"/>
        </a:p>
      </dgm:t>
    </dgm:pt>
    <dgm:pt modelId="{40604B90-608D-4730-8002-E6AB58F2A0EA}" type="parTrans" cxnId="{5AE2F736-19C6-485C-9F73-63FFC04B42BA}">
      <dgm:prSet/>
      <dgm:spPr/>
      <dgm:t>
        <a:bodyPr/>
        <a:lstStyle/>
        <a:p>
          <a:endParaRPr lang="en-AU"/>
        </a:p>
      </dgm:t>
    </dgm:pt>
    <dgm:pt modelId="{4A0E5559-1C8D-42C9-956D-E98120A339E2}" type="sibTrans" cxnId="{5AE2F736-19C6-485C-9F73-63FFC04B42BA}">
      <dgm:prSet/>
      <dgm:spPr/>
      <dgm:t>
        <a:bodyPr/>
        <a:lstStyle/>
        <a:p>
          <a:endParaRPr lang="en-AU"/>
        </a:p>
      </dgm:t>
    </dgm:pt>
    <dgm:pt modelId="{D370C8F1-5700-412C-841F-2D9579B4779F}">
      <dgm:prSet phldrT="[Text]" custT="1"/>
      <dgm:spPr/>
      <dgm:t>
        <a:bodyPr/>
        <a:lstStyle/>
        <a:p>
          <a:r>
            <a:rPr lang="en-AU" sz="1400" dirty="0" smtClean="0"/>
            <a:t>A successful result will…</a:t>
          </a:r>
          <a:endParaRPr lang="en-AU" sz="1400" dirty="0"/>
        </a:p>
      </dgm:t>
    </dgm:pt>
    <dgm:pt modelId="{F4461E67-C996-4128-8614-1930F094D2EA}" type="parTrans" cxnId="{088335C8-7B78-4DB1-8A33-6A8F94BD08DA}">
      <dgm:prSet/>
      <dgm:spPr/>
      <dgm:t>
        <a:bodyPr/>
        <a:lstStyle/>
        <a:p>
          <a:endParaRPr lang="en-AU"/>
        </a:p>
      </dgm:t>
    </dgm:pt>
    <dgm:pt modelId="{0CE527E5-469B-42D8-961D-7CC76B04B096}" type="sibTrans" cxnId="{088335C8-7B78-4DB1-8A33-6A8F94BD08DA}">
      <dgm:prSet/>
      <dgm:spPr/>
      <dgm:t>
        <a:bodyPr/>
        <a:lstStyle/>
        <a:p>
          <a:endParaRPr lang="en-AU"/>
        </a:p>
      </dgm:t>
    </dgm:pt>
    <dgm:pt modelId="{415719A1-6B38-497D-9968-AB72A7221880}" type="pres">
      <dgm:prSet presAssocID="{3722BFF0-8285-4C75-A417-1C8B3C6A0B1B}" presName="Name0" presStyleCnt="0">
        <dgm:presLayoutVars>
          <dgm:dir/>
          <dgm:animLvl val="lvl"/>
          <dgm:resizeHandles val="exact"/>
        </dgm:presLayoutVars>
      </dgm:prSet>
      <dgm:spPr/>
      <dgm:t>
        <a:bodyPr/>
        <a:lstStyle/>
        <a:p>
          <a:endParaRPr lang="en-AU"/>
        </a:p>
      </dgm:t>
    </dgm:pt>
    <dgm:pt modelId="{57843AF2-A339-4448-AF88-12BDC0637A65}" type="pres">
      <dgm:prSet presAssocID="{CAB4CE91-EE2A-4E3F-A4BD-C500361102B7}" presName="linNode" presStyleCnt="0"/>
      <dgm:spPr/>
    </dgm:pt>
    <dgm:pt modelId="{35788B45-FE92-41F0-9728-5DBC2D255E21}" type="pres">
      <dgm:prSet presAssocID="{CAB4CE91-EE2A-4E3F-A4BD-C500361102B7}" presName="parentText" presStyleLbl="node1" presStyleIdx="0" presStyleCnt="6" custScaleX="70436">
        <dgm:presLayoutVars>
          <dgm:chMax val="1"/>
          <dgm:bulletEnabled val="1"/>
        </dgm:presLayoutVars>
      </dgm:prSet>
      <dgm:spPr/>
      <dgm:t>
        <a:bodyPr/>
        <a:lstStyle/>
        <a:p>
          <a:endParaRPr lang="en-AU"/>
        </a:p>
      </dgm:t>
    </dgm:pt>
    <dgm:pt modelId="{76E08079-8F16-469B-863D-938A433C4673}" type="pres">
      <dgm:prSet presAssocID="{CAB4CE91-EE2A-4E3F-A4BD-C500361102B7}" presName="descendantText" presStyleLbl="alignAccFollowNode1" presStyleIdx="0" presStyleCnt="6">
        <dgm:presLayoutVars>
          <dgm:bulletEnabled val="1"/>
        </dgm:presLayoutVars>
      </dgm:prSet>
      <dgm:spPr/>
      <dgm:t>
        <a:bodyPr/>
        <a:lstStyle/>
        <a:p>
          <a:endParaRPr lang="en-AU"/>
        </a:p>
      </dgm:t>
    </dgm:pt>
    <dgm:pt modelId="{CB3F5879-65D7-4BB2-AEEE-92196C6DCFAE}" type="pres">
      <dgm:prSet presAssocID="{D1753B8C-5026-4FEE-A412-CDCF164E792C}" presName="sp" presStyleCnt="0"/>
      <dgm:spPr/>
    </dgm:pt>
    <dgm:pt modelId="{005089F3-D271-4F9B-A073-CCCB04A8A1D0}" type="pres">
      <dgm:prSet presAssocID="{A1703A02-D5A3-4956-A7DE-B2B7B598EFA0}" presName="linNode" presStyleCnt="0"/>
      <dgm:spPr/>
    </dgm:pt>
    <dgm:pt modelId="{632D6DA1-5C20-4EA6-B0E3-377221857FC0}" type="pres">
      <dgm:prSet presAssocID="{A1703A02-D5A3-4956-A7DE-B2B7B598EFA0}" presName="parentText" presStyleLbl="node1" presStyleIdx="1" presStyleCnt="6" custScaleX="70436">
        <dgm:presLayoutVars>
          <dgm:chMax val="1"/>
          <dgm:bulletEnabled val="1"/>
        </dgm:presLayoutVars>
      </dgm:prSet>
      <dgm:spPr/>
      <dgm:t>
        <a:bodyPr/>
        <a:lstStyle/>
        <a:p>
          <a:endParaRPr lang="en-AU"/>
        </a:p>
      </dgm:t>
    </dgm:pt>
    <dgm:pt modelId="{3B561842-AF3B-4993-9B1A-E405A1F45F5A}" type="pres">
      <dgm:prSet presAssocID="{A1703A02-D5A3-4956-A7DE-B2B7B598EFA0}" presName="descendantText" presStyleLbl="alignAccFollowNode1" presStyleIdx="1" presStyleCnt="6">
        <dgm:presLayoutVars>
          <dgm:bulletEnabled val="1"/>
        </dgm:presLayoutVars>
      </dgm:prSet>
      <dgm:spPr/>
      <dgm:t>
        <a:bodyPr/>
        <a:lstStyle/>
        <a:p>
          <a:endParaRPr lang="en-AU"/>
        </a:p>
      </dgm:t>
    </dgm:pt>
    <dgm:pt modelId="{40069BE2-E561-4DAA-84FF-078179158B3E}" type="pres">
      <dgm:prSet presAssocID="{E48A6005-86A3-499D-B7C3-6E11E389F961}" presName="sp" presStyleCnt="0"/>
      <dgm:spPr/>
    </dgm:pt>
    <dgm:pt modelId="{25E9559D-A6A1-492B-9C0B-9ACB8C005E15}" type="pres">
      <dgm:prSet presAssocID="{12910972-6600-44DF-A519-92D43FFE1746}" presName="linNode" presStyleCnt="0"/>
      <dgm:spPr/>
    </dgm:pt>
    <dgm:pt modelId="{3A0AE5BE-AACB-40D6-AC0C-42F6B6EC4B4C}" type="pres">
      <dgm:prSet presAssocID="{12910972-6600-44DF-A519-92D43FFE1746}" presName="parentText" presStyleLbl="node1" presStyleIdx="2" presStyleCnt="6" custScaleX="70436">
        <dgm:presLayoutVars>
          <dgm:chMax val="1"/>
          <dgm:bulletEnabled val="1"/>
        </dgm:presLayoutVars>
      </dgm:prSet>
      <dgm:spPr/>
      <dgm:t>
        <a:bodyPr/>
        <a:lstStyle/>
        <a:p>
          <a:endParaRPr lang="en-AU"/>
        </a:p>
      </dgm:t>
    </dgm:pt>
    <dgm:pt modelId="{8B457703-A3D0-48A8-B909-4125E2503404}" type="pres">
      <dgm:prSet presAssocID="{12910972-6600-44DF-A519-92D43FFE1746}" presName="descendantText" presStyleLbl="alignAccFollowNode1" presStyleIdx="2" presStyleCnt="6">
        <dgm:presLayoutVars>
          <dgm:bulletEnabled val="1"/>
        </dgm:presLayoutVars>
      </dgm:prSet>
      <dgm:spPr/>
      <dgm:t>
        <a:bodyPr/>
        <a:lstStyle/>
        <a:p>
          <a:endParaRPr lang="en-AU"/>
        </a:p>
      </dgm:t>
    </dgm:pt>
    <dgm:pt modelId="{48AA3101-EE46-4903-91DB-213E9D33FEDB}" type="pres">
      <dgm:prSet presAssocID="{5CCEDB90-58A6-4F92-B283-8FF6C969CFBB}" presName="sp" presStyleCnt="0"/>
      <dgm:spPr/>
    </dgm:pt>
    <dgm:pt modelId="{C5042517-C386-4B04-8EED-329F16044383}" type="pres">
      <dgm:prSet presAssocID="{ABF7AD3A-50B8-4FC4-9B9F-23B2BAE1CE0F}" presName="linNode" presStyleCnt="0"/>
      <dgm:spPr/>
    </dgm:pt>
    <dgm:pt modelId="{F8FC94C2-C1D5-4D3A-A586-1CED76AC4B23}" type="pres">
      <dgm:prSet presAssocID="{ABF7AD3A-50B8-4FC4-9B9F-23B2BAE1CE0F}" presName="parentText" presStyleLbl="node1" presStyleIdx="3" presStyleCnt="6" custScaleX="70436">
        <dgm:presLayoutVars>
          <dgm:chMax val="1"/>
          <dgm:bulletEnabled val="1"/>
        </dgm:presLayoutVars>
      </dgm:prSet>
      <dgm:spPr/>
      <dgm:t>
        <a:bodyPr/>
        <a:lstStyle/>
        <a:p>
          <a:endParaRPr lang="en-AU"/>
        </a:p>
      </dgm:t>
    </dgm:pt>
    <dgm:pt modelId="{62281028-AE2B-42D5-8ED6-AA8A63EBFF21}" type="pres">
      <dgm:prSet presAssocID="{ABF7AD3A-50B8-4FC4-9B9F-23B2BAE1CE0F}" presName="descendantText" presStyleLbl="alignAccFollowNode1" presStyleIdx="3" presStyleCnt="6">
        <dgm:presLayoutVars>
          <dgm:bulletEnabled val="1"/>
        </dgm:presLayoutVars>
      </dgm:prSet>
      <dgm:spPr/>
      <dgm:t>
        <a:bodyPr/>
        <a:lstStyle/>
        <a:p>
          <a:endParaRPr lang="en-AU"/>
        </a:p>
      </dgm:t>
    </dgm:pt>
    <dgm:pt modelId="{79A315EA-7670-4911-9BC5-1F290A93454E}" type="pres">
      <dgm:prSet presAssocID="{C784C3D4-3FE8-4A0B-B02B-ED11BB714A76}" presName="sp" presStyleCnt="0"/>
      <dgm:spPr/>
    </dgm:pt>
    <dgm:pt modelId="{C6A90DA6-87CA-428C-9B96-BAB90D6E49BA}" type="pres">
      <dgm:prSet presAssocID="{7BDE8AEE-B635-43D1-AC5F-27820D52F54A}" presName="linNode" presStyleCnt="0"/>
      <dgm:spPr/>
    </dgm:pt>
    <dgm:pt modelId="{546DD55A-A76C-46DB-9154-64454BA4C4FF}" type="pres">
      <dgm:prSet presAssocID="{7BDE8AEE-B635-43D1-AC5F-27820D52F54A}" presName="parentText" presStyleLbl="node1" presStyleIdx="4" presStyleCnt="6" custScaleX="70436">
        <dgm:presLayoutVars>
          <dgm:chMax val="1"/>
          <dgm:bulletEnabled val="1"/>
        </dgm:presLayoutVars>
      </dgm:prSet>
      <dgm:spPr/>
      <dgm:t>
        <a:bodyPr/>
        <a:lstStyle/>
        <a:p>
          <a:endParaRPr lang="en-AU"/>
        </a:p>
      </dgm:t>
    </dgm:pt>
    <dgm:pt modelId="{F2E70E47-1AC5-4A4B-805D-449680D5DAB0}" type="pres">
      <dgm:prSet presAssocID="{7BDE8AEE-B635-43D1-AC5F-27820D52F54A}" presName="descendantText" presStyleLbl="alignAccFollowNode1" presStyleIdx="4" presStyleCnt="6">
        <dgm:presLayoutVars>
          <dgm:bulletEnabled val="1"/>
        </dgm:presLayoutVars>
      </dgm:prSet>
      <dgm:spPr/>
      <dgm:t>
        <a:bodyPr/>
        <a:lstStyle/>
        <a:p>
          <a:endParaRPr lang="en-AU"/>
        </a:p>
      </dgm:t>
    </dgm:pt>
    <dgm:pt modelId="{8516A5B8-D4ED-4413-B1FE-BCD8A359D830}" type="pres">
      <dgm:prSet presAssocID="{AF72D5C3-41A9-49BD-A00C-6633A6F98765}" presName="sp" presStyleCnt="0"/>
      <dgm:spPr/>
    </dgm:pt>
    <dgm:pt modelId="{6070407B-94EE-47FB-9DB3-189E3133D6F1}" type="pres">
      <dgm:prSet presAssocID="{1A97055D-F58B-41E3-93AF-B7C48E7D5793}" presName="linNode" presStyleCnt="0"/>
      <dgm:spPr/>
    </dgm:pt>
    <dgm:pt modelId="{3670548B-66C4-4632-B4A2-D9D5709D4E3F}" type="pres">
      <dgm:prSet presAssocID="{1A97055D-F58B-41E3-93AF-B7C48E7D5793}" presName="parentText" presStyleLbl="node1" presStyleIdx="5" presStyleCnt="6" custScaleX="70436">
        <dgm:presLayoutVars>
          <dgm:chMax val="1"/>
          <dgm:bulletEnabled val="1"/>
        </dgm:presLayoutVars>
      </dgm:prSet>
      <dgm:spPr/>
      <dgm:t>
        <a:bodyPr/>
        <a:lstStyle/>
        <a:p>
          <a:endParaRPr lang="en-AU"/>
        </a:p>
      </dgm:t>
    </dgm:pt>
    <dgm:pt modelId="{D67BE1CC-342B-42E4-B438-33279C602FE6}" type="pres">
      <dgm:prSet presAssocID="{1A97055D-F58B-41E3-93AF-B7C48E7D5793}" presName="descendantText" presStyleLbl="alignAccFollowNode1" presStyleIdx="5" presStyleCnt="6">
        <dgm:presLayoutVars>
          <dgm:bulletEnabled val="1"/>
        </dgm:presLayoutVars>
      </dgm:prSet>
      <dgm:spPr/>
      <dgm:t>
        <a:bodyPr/>
        <a:lstStyle/>
        <a:p>
          <a:endParaRPr lang="en-AU"/>
        </a:p>
      </dgm:t>
    </dgm:pt>
  </dgm:ptLst>
  <dgm:cxnLst>
    <dgm:cxn modelId="{F3E6483B-51BE-42A1-ACFC-3BFE63012526}" srcId="{CAB4CE91-EE2A-4E3F-A4BD-C500361102B7}" destId="{A58AE4CB-AA8D-4E64-970B-01CE121E3591}" srcOrd="3" destOrd="0" parTransId="{A41649A8-6C24-44FD-AF5F-ABFB2C5DDC6B}" sibTransId="{687B4C20-07CB-4F78-BD52-B498B7F61F64}"/>
    <dgm:cxn modelId="{8285FF9D-B881-44B2-9E4C-91D7AEC4844F}" srcId="{7BDE8AEE-B635-43D1-AC5F-27820D52F54A}" destId="{1A3EE3FC-BD2C-4AF8-AA0E-CE767E979521}" srcOrd="1" destOrd="0" parTransId="{AD9F03E0-6AC0-4978-AC5E-081B2A3D1193}" sibTransId="{255D07BF-EDD2-4D05-B7EF-0BDBB0500830}"/>
    <dgm:cxn modelId="{BEADB710-3D6E-45FB-8924-108E9D57F034}" type="presOf" srcId="{09173E90-FEAC-41A1-91A6-D00D120BCF69}" destId="{8B457703-A3D0-48A8-B909-4125E2503404}" srcOrd="0" destOrd="1" presId="urn:microsoft.com/office/officeart/2005/8/layout/vList5"/>
    <dgm:cxn modelId="{86C1194A-FEAF-49F1-9ACF-AC00060CA16C}" type="presOf" srcId="{1A3EE3FC-BD2C-4AF8-AA0E-CE767E979521}" destId="{F2E70E47-1AC5-4A4B-805D-449680D5DAB0}" srcOrd="0" destOrd="1" presId="urn:microsoft.com/office/officeart/2005/8/layout/vList5"/>
    <dgm:cxn modelId="{90ACD74D-971B-4FBD-8490-8D204145E451}" type="presOf" srcId="{ABF7AD3A-50B8-4FC4-9B9F-23B2BAE1CE0F}" destId="{F8FC94C2-C1D5-4D3A-A586-1CED76AC4B23}" srcOrd="0" destOrd="0" presId="urn:microsoft.com/office/officeart/2005/8/layout/vList5"/>
    <dgm:cxn modelId="{418CF778-4027-4C27-A5E0-1575498CEFE7}" srcId="{7BDE8AEE-B635-43D1-AC5F-27820D52F54A}" destId="{7F85D05D-290F-45FF-94A8-D524B188D5A3}" srcOrd="0" destOrd="0" parTransId="{614AE54A-7C1F-405E-9EF0-9A2D2B8D4BFC}" sibTransId="{2500586C-3938-40A3-A5EE-534DAF7913F3}"/>
    <dgm:cxn modelId="{3DDEFD36-A367-4ECA-8654-EF96D1AEE699}" type="presOf" srcId="{A5614C5B-E6A1-4E96-A374-D876E8B6870C}" destId="{76E08079-8F16-469B-863D-938A433C4673}" srcOrd="0" destOrd="0" presId="urn:microsoft.com/office/officeart/2005/8/layout/vList5"/>
    <dgm:cxn modelId="{F3365379-336B-4977-AB12-1FB0D7B2D18D}" type="presOf" srcId="{6F4048E2-F468-4E15-82E6-1A72B0C0078E}" destId="{76E08079-8F16-469B-863D-938A433C4673}" srcOrd="0" destOrd="1" presId="urn:microsoft.com/office/officeart/2005/8/layout/vList5"/>
    <dgm:cxn modelId="{9830DE20-E02A-48D1-9053-1C34645C5346}" type="presOf" srcId="{12910972-6600-44DF-A519-92D43FFE1746}" destId="{3A0AE5BE-AACB-40D6-AC0C-42F6B6EC4B4C}" srcOrd="0" destOrd="0" presId="urn:microsoft.com/office/officeart/2005/8/layout/vList5"/>
    <dgm:cxn modelId="{805C843D-320C-42F0-B212-8DCE5B6A8CF3}" srcId="{1A97055D-F58B-41E3-93AF-B7C48E7D5793}" destId="{B671627C-7D1F-4815-B021-A86353361CA0}" srcOrd="0" destOrd="0" parTransId="{D9E1C78C-2D76-4F02-AFC5-E227C37D1A70}" sibTransId="{8C31634B-B3E5-4996-B012-5B3888550E6B}"/>
    <dgm:cxn modelId="{7490E5D6-B54C-4D39-88DC-26E21DFE2240}" srcId="{3722BFF0-8285-4C75-A417-1C8B3C6A0B1B}" destId="{CAB4CE91-EE2A-4E3F-A4BD-C500361102B7}" srcOrd="0" destOrd="0" parTransId="{E2E99FCF-4CC7-446A-B430-9B723CB7BFAC}" sibTransId="{D1753B8C-5026-4FEE-A412-CDCF164E792C}"/>
    <dgm:cxn modelId="{6F32F2B4-0FA5-4FE8-A3F7-AF316193C1D1}" srcId="{A1703A02-D5A3-4956-A7DE-B2B7B598EFA0}" destId="{6F0C6AC7-76BE-4502-ADFA-7332EF33AA2E}" srcOrd="2" destOrd="0" parTransId="{397D91F8-09E6-4136-A2F8-5D255FD8ED59}" sibTransId="{6052E5D3-500C-45B9-870B-66428C6C724C}"/>
    <dgm:cxn modelId="{2C64000D-7162-4034-B8EA-9A35B78C7831}" type="presOf" srcId="{1A97055D-F58B-41E3-93AF-B7C48E7D5793}" destId="{3670548B-66C4-4632-B4A2-D9D5709D4E3F}" srcOrd="0" destOrd="0" presId="urn:microsoft.com/office/officeart/2005/8/layout/vList5"/>
    <dgm:cxn modelId="{C0114E52-62CF-4C3A-BEA2-36FCCAD4919A}" srcId="{1A97055D-F58B-41E3-93AF-B7C48E7D5793}" destId="{67BDA89B-D3A9-41CF-87B9-175D4F83A069}" srcOrd="1" destOrd="0" parTransId="{876534C3-5A2B-490E-B96E-EAB316595530}" sibTransId="{EC6FD193-2B83-4C26-9E3B-9965E9CBC915}"/>
    <dgm:cxn modelId="{088335C8-7B78-4DB1-8A33-6A8F94BD08DA}" srcId="{1A97055D-F58B-41E3-93AF-B7C48E7D5793}" destId="{D370C8F1-5700-412C-841F-2D9579B4779F}" srcOrd="3" destOrd="0" parTransId="{F4461E67-C996-4128-8614-1930F094D2EA}" sibTransId="{0CE527E5-469B-42D8-961D-7CC76B04B096}"/>
    <dgm:cxn modelId="{AC1521F2-2AEA-4085-B1C9-07CB267B2C97}" srcId="{3722BFF0-8285-4C75-A417-1C8B3C6A0B1B}" destId="{7BDE8AEE-B635-43D1-AC5F-27820D52F54A}" srcOrd="4" destOrd="0" parTransId="{759DB165-B922-4AE2-9B58-2790D7A9F8E9}" sibTransId="{AF72D5C3-41A9-49BD-A00C-6633A6F98765}"/>
    <dgm:cxn modelId="{6A1180DD-C4DC-43CB-A6A0-684804A00E1C}" type="presOf" srcId="{801B7AEF-211C-4A17-A048-B0E66EEC340A}" destId="{3B561842-AF3B-4993-9B1A-E405A1F45F5A}" srcOrd="0" destOrd="1" presId="urn:microsoft.com/office/officeart/2005/8/layout/vList5"/>
    <dgm:cxn modelId="{AC1E5523-3CD3-4036-ADE8-8D21CB09A62F}" srcId="{12910972-6600-44DF-A519-92D43FFE1746}" destId="{21F75C7D-FA17-4B39-875A-C3930C47C184}" srcOrd="2" destOrd="0" parTransId="{29F6CC9B-133A-41CA-87E1-449777EC8155}" sibTransId="{E978D37B-1609-4E5A-B3B2-4BA76961F49E}"/>
    <dgm:cxn modelId="{749857CB-887A-49EC-941D-4A2C6C6C7BA1}" type="presOf" srcId="{A346D11C-47EC-40A5-8792-5979EBAEDDDC}" destId="{8B457703-A3D0-48A8-B909-4125E2503404}" srcOrd="0" destOrd="0" presId="urn:microsoft.com/office/officeart/2005/8/layout/vList5"/>
    <dgm:cxn modelId="{B9412884-6A0A-43F4-A77C-4A47EB6D95E9}" type="presOf" srcId="{7F85D05D-290F-45FF-94A8-D524B188D5A3}" destId="{F2E70E47-1AC5-4A4B-805D-449680D5DAB0}" srcOrd="0" destOrd="0" presId="urn:microsoft.com/office/officeart/2005/8/layout/vList5"/>
    <dgm:cxn modelId="{C9DE33C0-8CE5-46C8-BABD-3D88835B4FE0}" srcId="{3722BFF0-8285-4C75-A417-1C8B3C6A0B1B}" destId="{1A97055D-F58B-41E3-93AF-B7C48E7D5793}" srcOrd="5" destOrd="0" parTransId="{9AE5ECC0-F21C-458C-8B89-5A5E469F7B89}" sibTransId="{27B397E4-3373-4E18-94AC-84FD1696D9BB}"/>
    <dgm:cxn modelId="{6D24279C-A09D-49E5-8F6E-72D6BCFAF8D0}" type="presOf" srcId="{7BDE8AEE-B635-43D1-AC5F-27820D52F54A}" destId="{546DD55A-A76C-46DB-9154-64454BA4C4FF}" srcOrd="0" destOrd="0" presId="urn:microsoft.com/office/officeart/2005/8/layout/vList5"/>
    <dgm:cxn modelId="{04E4A9D9-05DA-4C48-8DA2-B31B36D25875}" srcId="{12910972-6600-44DF-A519-92D43FFE1746}" destId="{09173E90-FEAC-41A1-91A6-D00D120BCF69}" srcOrd="1" destOrd="0" parTransId="{7C7F33BC-BC09-482A-9021-CBE645FE1622}" sibTransId="{C7CF538E-083F-4DAB-B6E5-8805A27996E6}"/>
    <dgm:cxn modelId="{6C509479-B848-46C4-A369-739A9C028EC2}" srcId="{CAB4CE91-EE2A-4E3F-A4BD-C500361102B7}" destId="{6F4048E2-F468-4E15-82E6-1A72B0C0078E}" srcOrd="1" destOrd="0" parTransId="{2C517D47-6CF5-4A38-9A20-6D5DAAF7C042}" sibTransId="{4C591F25-E44E-49B3-90AF-55782FE43152}"/>
    <dgm:cxn modelId="{04A49ADE-0416-4FDD-8A19-8F7FD8CE6D0F}" type="presOf" srcId="{B671627C-7D1F-4815-B021-A86353361CA0}" destId="{D67BE1CC-342B-42E4-B438-33279C602FE6}" srcOrd="0" destOrd="0" presId="urn:microsoft.com/office/officeart/2005/8/layout/vList5"/>
    <dgm:cxn modelId="{9BA4016F-9428-4D41-A4B2-C51C6B215EED}" type="presOf" srcId="{27245A4A-4971-4F10-BFF1-441DF3D6406F}" destId="{62281028-AE2B-42D5-8ED6-AA8A63EBFF21}" srcOrd="0" destOrd="1" presId="urn:microsoft.com/office/officeart/2005/8/layout/vList5"/>
    <dgm:cxn modelId="{26EE7444-DAB4-4407-BE0E-3645682E7647}" srcId="{3722BFF0-8285-4C75-A417-1C8B3C6A0B1B}" destId="{A1703A02-D5A3-4956-A7DE-B2B7B598EFA0}" srcOrd="1" destOrd="0" parTransId="{9483CEE1-4FA1-4A06-A608-038855B0F93D}" sibTransId="{E48A6005-86A3-499D-B7C3-6E11E389F961}"/>
    <dgm:cxn modelId="{43B499AD-80B2-4809-BED5-5E905AD927BE}" type="presOf" srcId="{A58197DD-16D0-490A-91D5-AD0AD75DAA85}" destId="{3B561842-AF3B-4993-9B1A-E405A1F45F5A}" srcOrd="0" destOrd="0" presId="urn:microsoft.com/office/officeart/2005/8/layout/vList5"/>
    <dgm:cxn modelId="{A62ED8E7-06E4-41DA-A510-899F0146DBEB}" srcId="{12910972-6600-44DF-A519-92D43FFE1746}" destId="{A346D11C-47EC-40A5-8792-5979EBAEDDDC}" srcOrd="0" destOrd="0" parTransId="{8682A701-6DAE-403B-A22E-0A9CF8354459}" sibTransId="{72FFBCA1-309A-4184-AEF5-DDEB59E4C352}"/>
    <dgm:cxn modelId="{DC229524-555D-45F8-8115-19AF810E4D53}" srcId="{ABF7AD3A-50B8-4FC4-9B9F-23B2BAE1CE0F}" destId="{27245A4A-4971-4F10-BFF1-441DF3D6406F}" srcOrd="1" destOrd="0" parTransId="{B55E28A4-8478-44E2-ACE4-E81C6E7ADF4F}" sibTransId="{06401A35-1828-438E-A08A-203564BB3184}"/>
    <dgm:cxn modelId="{1F143AE1-28B8-470E-A31B-5A8BF4A4E88D}" type="presOf" srcId="{DFADBCAA-1B64-43F5-BD82-1CA44894CAC6}" destId="{76E08079-8F16-469B-863D-938A433C4673}" srcOrd="0" destOrd="2" presId="urn:microsoft.com/office/officeart/2005/8/layout/vList5"/>
    <dgm:cxn modelId="{DBD677ED-A55B-4716-B06E-F604316BAC65}" type="presOf" srcId="{CAB4CE91-EE2A-4E3F-A4BD-C500361102B7}" destId="{35788B45-FE92-41F0-9728-5DBC2D255E21}" srcOrd="0" destOrd="0" presId="urn:microsoft.com/office/officeart/2005/8/layout/vList5"/>
    <dgm:cxn modelId="{B3D7CC47-7EEE-4EAA-B1B5-73A2B7341DBF}" type="presOf" srcId="{547E19F1-0036-417A-BE10-200730D045FE}" destId="{62281028-AE2B-42D5-8ED6-AA8A63EBFF21}" srcOrd="0" destOrd="0" presId="urn:microsoft.com/office/officeart/2005/8/layout/vList5"/>
    <dgm:cxn modelId="{C278994D-5C38-4233-A3F3-F15AAA1EF94D}" type="presOf" srcId="{3722BFF0-8285-4C75-A417-1C8B3C6A0B1B}" destId="{415719A1-6B38-497D-9968-AB72A7221880}" srcOrd="0" destOrd="0" presId="urn:microsoft.com/office/officeart/2005/8/layout/vList5"/>
    <dgm:cxn modelId="{069119AF-F1CA-4EBD-BD20-36AFE7B30C89}" type="presOf" srcId="{21F75C7D-FA17-4B39-875A-C3930C47C184}" destId="{8B457703-A3D0-48A8-B909-4125E2503404}" srcOrd="0" destOrd="2" presId="urn:microsoft.com/office/officeart/2005/8/layout/vList5"/>
    <dgm:cxn modelId="{CA49D09D-9437-4BA6-A5CC-6FCC1EBFDF63}" srcId="{CAB4CE91-EE2A-4E3F-A4BD-C500361102B7}" destId="{DFADBCAA-1B64-43F5-BD82-1CA44894CAC6}" srcOrd="2" destOrd="0" parTransId="{7AD93B17-3AF9-4FF9-8104-E550CBFD3C62}" sibTransId="{6E7B3903-856E-400C-8A75-8BF0EBF43C4F}"/>
    <dgm:cxn modelId="{53F624D8-6B20-410E-8F21-9C9FECB668B1}" type="presOf" srcId="{A1703A02-D5A3-4956-A7DE-B2B7B598EFA0}" destId="{632D6DA1-5C20-4EA6-B0E3-377221857FC0}" srcOrd="0" destOrd="0" presId="urn:microsoft.com/office/officeart/2005/8/layout/vList5"/>
    <dgm:cxn modelId="{EED2D157-BA2A-4654-A87A-C4EEEFF38AB1}" type="presOf" srcId="{67BDA89B-D3A9-41CF-87B9-175D4F83A069}" destId="{D67BE1CC-342B-42E4-B438-33279C602FE6}" srcOrd="0" destOrd="1" presId="urn:microsoft.com/office/officeart/2005/8/layout/vList5"/>
    <dgm:cxn modelId="{ABA36CB6-8EA4-4454-8B66-F3116471539F}" srcId="{ABF7AD3A-50B8-4FC4-9B9F-23B2BAE1CE0F}" destId="{547E19F1-0036-417A-BE10-200730D045FE}" srcOrd="0" destOrd="0" parTransId="{CE1AD351-0ABB-4406-A5A3-958EFAE289C4}" sibTransId="{8B4E0AFD-9DAB-4A67-AE55-58DBF87676D6}"/>
    <dgm:cxn modelId="{16FD3FC3-4BE5-41E3-9A78-D2345213B078}" type="presOf" srcId="{D370C8F1-5700-412C-841F-2D9579B4779F}" destId="{D67BE1CC-342B-42E4-B438-33279C602FE6}" srcOrd="0" destOrd="3" presId="urn:microsoft.com/office/officeart/2005/8/layout/vList5"/>
    <dgm:cxn modelId="{8CCDA69C-D1B2-4E6E-A728-78FDF84C0C41}" srcId="{A1703A02-D5A3-4956-A7DE-B2B7B598EFA0}" destId="{801B7AEF-211C-4A17-A048-B0E66EEC340A}" srcOrd="1" destOrd="0" parTransId="{D755C77E-C336-459A-BA74-507EFA0F55F0}" sibTransId="{26976099-4470-409C-9591-276BD55B3D0F}"/>
    <dgm:cxn modelId="{BFC33231-0D45-484D-9796-9CA77FFA456F}" type="presOf" srcId="{6F0C6AC7-76BE-4502-ADFA-7332EF33AA2E}" destId="{3B561842-AF3B-4993-9B1A-E405A1F45F5A}" srcOrd="0" destOrd="2" presId="urn:microsoft.com/office/officeart/2005/8/layout/vList5"/>
    <dgm:cxn modelId="{1E7E4993-6B4C-4DB9-A005-009306A6304B}" type="presOf" srcId="{A1BDCAC2-6A34-49C2-83D2-755715F5FEB8}" destId="{D67BE1CC-342B-42E4-B438-33279C602FE6}" srcOrd="0" destOrd="2" presId="urn:microsoft.com/office/officeart/2005/8/layout/vList5"/>
    <dgm:cxn modelId="{5AE2F736-19C6-485C-9F73-63FFC04B42BA}" srcId="{1A97055D-F58B-41E3-93AF-B7C48E7D5793}" destId="{A1BDCAC2-6A34-49C2-83D2-755715F5FEB8}" srcOrd="2" destOrd="0" parTransId="{40604B90-608D-4730-8002-E6AB58F2A0EA}" sibTransId="{4A0E5559-1C8D-42C9-956D-E98120A339E2}"/>
    <dgm:cxn modelId="{C5431DD2-B49A-4BB4-9C99-4C097898406E}" srcId="{CAB4CE91-EE2A-4E3F-A4BD-C500361102B7}" destId="{A5614C5B-E6A1-4E96-A374-D876E8B6870C}" srcOrd="0" destOrd="0" parTransId="{0D2FD9B0-DBA9-4BEC-9837-E7D4072CD12F}" sibTransId="{2D441A9B-D623-4A22-B86C-C3D0DDF4C4E0}"/>
    <dgm:cxn modelId="{44A7C4D4-3A19-4916-B57B-5F9FFA10053E}" srcId="{A1703A02-D5A3-4956-A7DE-B2B7B598EFA0}" destId="{A58197DD-16D0-490A-91D5-AD0AD75DAA85}" srcOrd="0" destOrd="0" parTransId="{24E128C7-235A-4E05-8990-B49804226309}" sibTransId="{EC59DEA9-4E78-4BBF-8FC0-66F3626669C7}"/>
    <dgm:cxn modelId="{94BA549D-E3CB-41BD-B1B0-E2605833FFFC}" type="presOf" srcId="{A58AE4CB-AA8D-4E64-970B-01CE121E3591}" destId="{76E08079-8F16-469B-863D-938A433C4673}" srcOrd="0" destOrd="3" presId="urn:microsoft.com/office/officeart/2005/8/layout/vList5"/>
    <dgm:cxn modelId="{D020AD9E-7CC4-41A2-9842-0DF2E89F9BCC}" srcId="{3722BFF0-8285-4C75-A417-1C8B3C6A0B1B}" destId="{ABF7AD3A-50B8-4FC4-9B9F-23B2BAE1CE0F}" srcOrd="3" destOrd="0" parTransId="{706C310A-B040-4290-BED0-6E779D8BBFDC}" sibTransId="{C784C3D4-3FE8-4A0B-B02B-ED11BB714A76}"/>
    <dgm:cxn modelId="{DE719291-8AB9-4C27-B1B8-E44FB8CA9E1D}" srcId="{3722BFF0-8285-4C75-A417-1C8B3C6A0B1B}" destId="{12910972-6600-44DF-A519-92D43FFE1746}" srcOrd="2" destOrd="0" parTransId="{D0C0E5A9-1DA4-4ADC-9193-1400019BF5C4}" sibTransId="{5CCEDB90-58A6-4F92-B283-8FF6C969CFBB}"/>
    <dgm:cxn modelId="{86C07982-82A8-4611-8E6F-2D95B8D28612}" type="presParOf" srcId="{415719A1-6B38-497D-9968-AB72A7221880}" destId="{57843AF2-A339-4448-AF88-12BDC0637A65}" srcOrd="0" destOrd="0" presId="urn:microsoft.com/office/officeart/2005/8/layout/vList5"/>
    <dgm:cxn modelId="{9DBE63A0-A176-4B73-8875-42DD80C9B263}" type="presParOf" srcId="{57843AF2-A339-4448-AF88-12BDC0637A65}" destId="{35788B45-FE92-41F0-9728-5DBC2D255E21}" srcOrd="0" destOrd="0" presId="urn:microsoft.com/office/officeart/2005/8/layout/vList5"/>
    <dgm:cxn modelId="{62089097-B52B-41C5-9051-7AD17225BB9F}" type="presParOf" srcId="{57843AF2-A339-4448-AF88-12BDC0637A65}" destId="{76E08079-8F16-469B-863D-938A433C4673}" srcOrd="1" destOrd="0" presId="urn:microsoft.com/office/officeart/2005/8/layout/vList5"/>
    <dgm:cxn modelId="{CC363DEA-8EF8-4DC5-A3F6-346FF5B9E7D1}" type="presParOf" srcId="{415719A1-6B38-497D-9968-AB72A7221880}" destId="{CB3F5879-65D7-4BB2-AEEE-92196C6DCFAE}" srcOrd="1" destOrd="0" presId="urn:microsoft.com/office/officeart/2005/8/layout/vList5"/>
    <dgm:cxn modelId="{8FFEAD6D-E30F-4711-9BA3-6B96C700A682}" type="presParOf" srcId="{415719A1-6B38-497D-9968-AB72A7221880}" destId="{005089F3-D271-4F9B-A073-CCCB04A8A1D0}" srcOrd="2" destOrd="0" presId="urn:microsoft.com/office/officeart/2005/8/layout/vList5"/>
    <dgm:cxn modelId="{866DF35C-53D3-4401-9D18-F83F3495519D}" type="presParOf" srcId="{005089F3-D271-4F9B-A073-CCCB04A8A1D0}" destId="{632D6DA1-5C20-4EA6-B0E3-377221857FC0}" srcOrd="0" destOrd="0" presId="urn:microsoft.com/office/officeart/2005/8/layout/vList5"/>
    <dgm:cxn modelId="{B079074D-A043-4EBF-B758-31D08378C5B0}" type="presParOf" srcId="{005089F3-D271-4F9B-A073-CCCB04A8A1D0}" destId="{3B561842-AF3B-4993-9B1A-E405A1F45F5A}" srcOrd="1" destOrd="0" presId="urn:microsoft.com/office/officeart/2005/8/layout/vList5"/>
    <dgm:cxn modelId="{CA6B32DF-2832-4F70-A291-FA9D96C1A293}" type="presParOf" srcId="{415719A1-6B38-497D-9968-AB72A7221880}" destId="{40069BE2-E561-4DAA-84FF-078179158B3E}" srcOrd="3" destOrd="0" presId="urn:microsoft.com/office/officeart/2005/8/layout/vList5"/>
    <dgm:cxn modelId="{156BF7B6-BD53-4252-B7AE-4C08B92EC8C9}" type="presParOf" srcId="{415719A1-6B38-497D-9968-AB72A7221880}" destId="{25E9559D-A6A1-492B-9C0B-9ACB8C005E15}" srcOrd="4" destOrd="0" presId="urn:microsoft.com/office/officeart/2005/8/layout/vList5"/>
    <dgm:cxn modelId="{688F269F-FA2A-4D81-9DDD-D133C8A1AF55}" type="presParOf" srcId="{25E9559D-A6A1-492B-9C0B-9ACB8C005E15}" destId="{3A0AE5BE-AACB-40D6-AC0C-42F6B6EC4B4C}" srcOrd="0" destOrd="0" presId="urn:microsoft.com/office/officeart/2005/8/layout/vList5"/>
    <dgm:cxn modelId="{C1B994A0-479D-475C-9E16-CE6248641811}" type="presParOf" srcId="{25E9559D-A6A1-492B-9C0B-9ACB8C005E15}" destId="{8B457703-A3D0-48A8-B909-4125E2503404}" srcOrd="1" destOrd="0" presId="urn:microsoft.com/office/officeart/2005/8/layout/vList5"/>
    <dgm:cxn modelId="{ED9451E6-401E-4500-B572-001D8A9069F5}" type="presParOf" srcId="{415719A1-6B38-497D-9968-AB72A7221880}" destId="{48AA3101-EE46-4903-91DB-213E9D33FEDB}" srcOrd="5" destOrd="0" presId="urn:microsoft.com/office/officeart/2005/8/layout/vList5"/>
    <dgm:cxn modelId="{FA57FAC0-CD8B-4783-AE79-264FEF89C346}" type="presParOf" srcId="{415719A1-6B38-497D-9968-AB72A7221880}" destId="{C5042517-C386-4B04-8EED-329F16044383}" srcOrd="6" destOrd="0" presId="urn:microsoft.com/office/officeart/2005/8/layout/vList5"/>
    <dgm:cxn modelId="{1CD6FE19-1EF4-4243-A9F5-3A6C0D1EDDFD}" type="presParOf" srcId="{C5042517-C386-4B04-8EED-329F16044383}" destId="{F8FC94C2-C1D5-4D3A-A586-1CED76AC4B23}" srcOrd="0" destOrd="0" presId="urn:microsoft.com/office/officeart/2005/8/layout/vList5"/>
    <dgm:cxn modelId="{6C556FAD-E55B-43E1-B15F-4D5929C6E837}" type="presParOf" srcId="{C5042517-C386-4B04-8EED-329F16044383}" destId="{62281028-AE2B-42D5-8ED6-AA8A63EBFF21}" srcOrd="1" destOrd="0" presId="urn:microsoft.com/office/officeart/2005/8/layout/vList5"/>
    <dgm:cxn modelId="{A7D055C1-2FFA-4DC3-B45F-5FBBD1922030}" type="presParOf" srcId="{415719A1-6B38-497D-9968-AB72A7221880}" destId="{79A315EA-7670-4911-9BC5-1F290A93454E}" srcOrd="7" destOrd="0" presId="urn:microsoft.com/office/officeart/2005/8/layout/vList5"/>
    <dgm:cxn modelId="{28026A69-C382-4D69-83C0-1EAD7BCD11A1}" type="presParOf" srcId="{415719A1-6B38-497D-9968-AB72A7221880}" destId="{C6A90DA6-87CA-428C-9B96-BAB90D6E49BA}" srcOrd="8" destOrd="0" presId="urn:microsoft.com/office/officeart/2005/8/layout/vList5"/>
    <dgm:cxn modelId="{9C156006-F594-4313-A109-F03352789331}" type="presParOf" srcId="{C6A90DA6-87CA-428C-9B96-BAB90D6E49BA}" destId="{546DD55A-A76C-46DB-9154-64454BA4C4FF}" srcOrd="0" destOrd="0" presId="urn:microsoft.com/office/officeart/2005/8/layout/vList5"/>
    <dgm:cxn modelId="{AD94839D-88C8-4743-AF1D-8E5D4E2C79F0}" type="presParOf" srcId="{C6A90DA6-87CA-428C-9B96-BAB90D6E49BA}" destId="{F2E70E47-1AC5-4A4B-805D-449680D5DAB0}" srcOrd="1" destOrd="0" presId="urn:microsoft.com/office/officeart/2005/8/layout/vList5"/>
    <dgm:cxn modelId="{7D5AAD06-D094-4ECA-9F22-AA81305921A9}" type="presParOf" srcId="{415719A1-6B38-497D-9968-AB72A7221880}" destId="{8516A5B8-D4ED-4413-B1FE-BCD8A359D830}" srcOrd="9" destOrd="0" presId="urn:microsoft.com/office/officeart/2005/8/layout/vList5"/>
    <dgm:cxn modelId="{DB781392-48F7-415F-8E35-50A66089FE46}" type="presParOf" srcId="{415719A1-6B38-497D-9968-AB72A7221880}" destId="{6070407B-94EE-47FB-9DB3-189E3133D6F1}" srcOrd="10" destOrd="0" presId="urn:microsoft.com/office/officeart/2005/8/layout/vList5"/>
    <dgm:cxn modelId="{D7587EFB-F957-44D9-8BF6-E26DF13DFC04}" type="presParOf" srcId="{6070407B-94EE-47FB-9DB3-189E3133D6F1}" destId="{3670548B-66C4-4632-B4A2-D9D5709D4E3F}" srcOrd="0" destOrd="0" presId="urn:microsoft.com/office/officeart/2005/8/layout/vList5"/>
    <dgm:cxn modelId="{A34B665F-4BC0-4FF8-8359-423C8D0F8737}" type="presParOf" srcId="{6070407B-94EE-47FB-9DB3-189E3133D6F1}" destId="{D67BE1CC-342B-42E4-B438-33279C602FE6}"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45AE4DC-DBCE-4BB9-BDD4-4D0BC80D8B9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AU"/>
        </a:p>
      </dgm:t>
    </dgm:pt>
    <dgm:pt modelId="{06F4E200-5DC1-4C50-9ACA-DF097E04841A}">
      <dgm:prSet phldrT="[Text]" custT="1"/>
      <dgm:spPr>
        <a:solidFill>
          <a:srgbClr val="FF0300"/>
        </a:solidFill>
      </dgm:spPr>
      <dgm:t>
        <a:bodyPr/>
        <a:lstStyle/>
        <a:p>
          <a:r>
            <a:rPr lang="en-AU" sz="1400" b="1" dirty="0" smtClean="0"/>
            <a:t>Where </a:t>
          </a:r>
          <a:endParaRPr lang="en-AU" sz="1400" b="1" dirty="0"/>
        </a:p>
      </dgm:t>
    </dgm:pt>
    <dgm:pt modelId="{B05A37DA-7614-449B-A468-F2B79FEFAF67}" type="parTrans" cxnId="{4328306E-57AB-49FF-BCAE-36120198D7CD}">
      <dgm:prSet/>
      <dgm:spPr/>
      <dgm:t>
        <a:bodyPr/>
        <a:lstStyle/>
        <a:p>
          <a:endParaRPr lang="en-AU" sz="2000"/>
        </a:p>
      </dgm:t>
    </dgm:pt>
    <dgm:pt modelId="{3F9B0ADB-FD18-43AB-953D-E87577884172}" type="sibTrans" cxnId="{4328306E-57AB-49FF-BCAE-36120198D7CD}">
      <dgm:prSet/>
      <dgm:spPr/>
      <dgm:t>
        <a:bodyPr/>
        <a:lstStyle/>
        <a:p>
          <a:endParaRPr lang="en-AU" sz="2000"/>
        </a:p>
      </dgm:t>
    </dgm:pt>
    <dgm:pt modelId="{87724D60-D18A-4201-989F-FC86F2F618F6}">
      <dgm:prSet phldrT="[Text]" custT="1"/>
      <dgm:spPr>
        <a:solidFill>
          <a:srgbClr val="FFC000"/>
        </a:solidFill>
      </dgm:spPr>
      <dgm:t>
        <a:bodyPr/>
        <a:lstStyle/>
        <a:p>
          <a:r>
            <a:rPr lang="en-AU" sz="1400" b="1" dirty="0" smtClean="0"/>
            <a:t>Hooked</a:t>
          </a:r>
          <a:endParaRPr lang="en-AU" sz="1400" b="1" dirty="0"/>
        </a:p>
      </dgm:t>
    </dgm:pt>
    <dgm:pt modelId="{0B7F771B-868C-4B0E-B596-9554565CDF13}" type="parTrans" cxnId="{EC4F00B5-9457-4557-A851-E87F1C3C98ED}">
      <dgm:prSet/>
      <dgm:spPr/>
      <dgm:t>
        <a:bodyPr/>
        <a:lstStyle/>
        <a:p>
          <a:endParaRPr lang="en-AU" sz="2000"/>
        </a:p>
      </dgm:t>
    </dgm:pt>
    <dgm:pt modelId="{CA8C5A1A-1881-4C1B-9073-7E66B219898A}" type="sibTrans" cxnId="{EC4F00B5-9457-4557-A851-E87F1C3C98ED}">
      <dgm:prSet/>
      <dgm:spPr/>
      <dgm:t>
        <a:bodyPr/>
        <a:lstStyle/>
        <a:p>
          <a:endParaRPr lang="en-AU" sz="2000"/>
        </a:p>
      </dgm:t>
    </dgm:pt>
    <dgm:pt modelId="{8CF46275-AF7B-43A3-845E-26F3CC886B44}">
      <dgm:prSet phldrT="[Text]" custT="1"/>
      <dgm:spPr>
        <a:solidFill>
          <a:srgbClr val="FDE96F"/>
        </a:solidFill>
      </dgm:spPr>
      <dgm:t>
        <a:bodyPr/>
        <a:lstStyle/>
        <a:p>
          <a:r>
            <a:rPr lang="en-AU" sz="1400" b="1" dirty="0" smtClean="0"/>
            <a:t>Explore and experience</a:t>
          </a:r>
          <a:endParaRPr lang="en-AU" sz="1400" b="1" dirty="0"/>
        </a:p>
      </dgm:t>
    </dgm:pt>
    <dgm:pt modelId="{524A650F-CDA5-4B02-B866-4A97F8DAAE02}" type="parTrans" cxnId="{19088086-57E8-41E8-90E6-2D3462353B19}">
      <dgm:prSet/>
      <dgm:spPr/>
      <dgm:t>
        <a:bodyPr/>
        <a:lstStyle/>
        <a:p>
          <a:endParaRPr lang="en-AU" sz="2000"/>
        </a:p>
      </dgm:t>
    </dgm:pt>
    <dgm:pt modelId="{4C5D1AD3-93B0-4C6D-A860-CFFD0119E9A5}" type="sibTrans" cxnId="{19088086-57E8-41E8-90E6-2D3462353B19}">
      <dgm:prSet/>
      <dgm:spPr/>
      <dgm:t>
        <a:bodyPr/>
        <a:lstStyle/>
        <a:p>
          <a:endParaRPr lang="en-AU" sz="2000"/>
        </a:p>
      </dgm:t>
    </dgm:pt>
    <dgm:pt modelId="{17DA79E9-BE78-4162-A305-49403D8EC733}">
      <dgm:prSet phldrT="[Text]" custT="1"/>
      <dgm:spPr>
        <a:solidFill>
          <a:srgbClr val="92D050"/>
        </a:solidFill>
      </dgm:spPr>
      <dgm:t>
        <a:bodyPr lIns="241200" rIns="0"/>
        <a:lstStyle/>
        <a:p>
          <a:r>
            <a:rPr lang="en-AU" sz="1400" b="1" dirty="0" smtClean="0"/>
            <a:t>Rethink, rehearse, revise, refine</a:t>
          </a:r>
          <a:endParaRPr lang="en-AU" sz="1400" b="1" dirty="0"/>
        </a:p>
      </dgm:t>
    </dgm:pt>
    <dgm:pt modelId="{83BCBECB-377E-4F74-A19B-D0AEA44EBFE3}" type="parTrans" cxnId="{FD5092CE-FA76-460A-9403-6CE930A5AED6}">
      <dgm:prSet/>
      <dgm:spPr/>
      <dgm:t>
        <a:bodyPr/>
        <a:lstStyle/>
        <a:p>
          <a:endParaRPr lang="en-AU" sz="2000"/>
        </a:p>
      </dgm:t>
    </dgm:pt>
    <dgm:pt modelId="{0EEDE2C0-74B5-4133-AD92-4018FD2DE936}" type="sibTrans" cxnId="{FD5092CE-FA76-460A-9403-6CE930A5AED6}">
      <dgm:prSet/>
      <dgm:spPr/>
      <dgm:t>
        <a:bodyPr/>
        <a:lstStyle/>
        <a:p>
          <a:endParaRPr lang="en-AU" sz="2000"/>
        </a:p>
      </dgm:t>
    </dgm:pt>
    <dgm:pt modelId="{99E21E27-ABD2-40D6-8118-12213A12A4CB}">
      <dgm:prSet phldrT="[Text]" custT="1"/>
      <dgm:spPr>
        <a:solidFill>
          <a:srgbClr val="00B0F0"/>
        </a:solidFill>
      </dgm:spPr>
      <dgm:t>
        <a:bodyPr/>
        <a:lstStyle/>
        <a:p>
          <a:r>
            <a:rPr lang="en-AU" sz="1400" b="1" dirty="0" smtClean="0"/>
            <a:t>Evaluate </a:t>
          </a:r>
          <a:endParaRPr lang="en-AU" sz="1400" b="1" dirty="0"/>
        </a:p>
      </dgm:t>
    </dgm:pt>
    <dgm:pt modelId="{F09D6662-0714-41EB-82F7-2CBFDB1E15E4}" type="parTrans" cxnId="{B24371B7-CCA6-4048-9FE6-CD214020C8D7}">
      <dgm:prSet/>
      <dgm:spPr/>
      <dgm:t>
        <a:bodyPr/>
        <a:lstStyle/>
        <a:p>
          <a:endParaRPr lang="en-AU" sz="2000"/>
        </a:p>
      </dgm:t>
    </dgm:pt>
    <dgm:pt modelId="{CFB04749-6CEB-476D-9595-EB7591C95179}" type="sibTrans" cxnId="{B24371B7-CCA6-4048-9FE6-CD214020C8D7}">
      <dgm:prSet/>
      <dgm:spPr/>
      <dgm:t>
        <a:bodyPr/>
        <a:lstStyle/>
        <a:p>
          <a:endParaRPr lang="en-AU" sz="2000"/>
        </a:p>
      </dgm:t>
    </dgm:pt>
    <dgm:pt modelId="{6884C8CC-9C7F-4A5F-8A85-E17E384A0B80}">
      <dgm:prSet phldrT="[Text]" custT="1"/>
      <dgm:spPr>
        <a:solidFill>
          <a:srgbClr val="7030A0"/>
        </a:solidFill>
      </dgm:spPr>
      <dgm:t>
        <a:bodyPr/>
        <a:lstStyle/>
        <a:p>
          <a:r>
            <a:rPr lang="en-AU" sz="1400" b="1" dirty="0" smtClean="0"/>
            <a:t>Tailored </a:t>
          </a:r>
          <a:endParaRPr lang="en-AU" sz="1400" b="1" dirty="0"/>
        </a:p>
      </dgm:t>
    </dgm:pt>
    <dgm:pt modelId="{9C296BFC-70FF-48C7-B84D-6207415935F4}" type="parTrans" cxnId="{A3B750FC-8643-410A-B703-95000730DD4F}">
      <dgm:prSet/>
      <dgm:spPr/>
      <dgm:t>
        <a:bodyPr/>
        <a:lstStyle/>
        <a:p>
          <a:endParaRPr lang="en-AU" sz="2000"/>
        </a:p>
      </dgm:t>
    </dgm:pt>
    <dgm:pt modelId="{1B1B2BAE-35DA-4C04-A1D1-71D81B307DAA}" type="sibTrans" cxnId="{A3B750FC-8643-410A-B703-95000730DD4F}">
      <dgm:prSet/>
      <dgm:spPr/>
      <dgm:t>
        <a:bodyPr/>
        <a:lstStyle/>
        <a:p>
          <a:endParaRPr lang="en-AU" sz="2000"/>
        </a:p>
      </dgm:t>
    </dgm:pt>
    <dgm:pt modelId="{F5C66B64-14D1-453C-B9F9-31EBA31FB1DF}">
      <dgm:prSet phldrT="[Text]" custT="1"/>
      <dgm:spPr>
        <a:solidFill>
          <a:srgbClr val="D892CE"/>
        </a:solidFill>
      </dgm:spPr>
      <dgm:t>
        <a:bodyPr/>
        <a:lstStyle/>
        <a:p>
          <a:r>
            <a:rPr lang="en-AU" sz="1400" b="1" dirty="0" smtClean="0"/>
            <a:t>Organised</a:t>
          </a:r>
          <a:endParaRPr lang="en-AU" sz="1400" b="1" dirty="0"/>
        </a:p>
      </dgm:t>
    </dgm:pt>
    <dgm:pt modelId="{C4310A0B-3507-4C81-811F-6038875875F5}" type="parTrans" cxnId="{0FC92E4E-E946-4CE0-9908-4992023A0644}">
      <dgm:prSet/>
      <dgm:spPr/>
      <dgm:t>
        <a:bodyPr/>
        <a:lstStyle/>
        <a:p>
          <a:endParaRPr lang="en-AU" sz="2000"/>
        </a:p>
      </dgm:t>
    </dgm:pt>
    <dgm:pt modelId="{349CC77E-7DF8-45B2-A737-006E7F523C64}" type="sibTrans" cxnId="{0FC92E4E-E946-4CE0-9908-4992023A0644}">
      <dgm:prSet/>
      <dgm:spPr/>
      <dgm:t>
        <a:bodyPr/>
        <a:lstStyle/>
        <a:p>
          <a:endParaRPr lang="en-AU" sz="2000"/>
        </a:p>
      </dgm:t>
    </dgm:pt>
    <dgm:pt modelId="{30FD5FA6-EA19-4B7E-AF76-15AD3A89D950}">
      <dgm:prSet custT="1"/>
      <dgm:spPr/>
      <dgm:t>
        <a:bodyPr/>
        <a:lstStyle/>
        <a:p>
          <a:r>
            <a:rPr lang="en-AU" sz="1400" dirty="0" smtClean="0"/>
            <a:t>Will the students know </a:t>
          </a:r>
          <a:r>
            <a:rPr lang="en-AU" sz="1400" b="1" dirty="0" smtClean="0"/>
            <a:t>where</a:t>
          </a:r>
          <a:r>
            <a:rPr lang="en-AU" sz="1400" dirty="0" smtClean="0"/>
            <a:t> they are going (the learning goals), </a:t>
          </a:r>
          <a:r>
            <a:rPr lang="en-AU" sz="1400" b="1" dirty="0" smtClean="0"/>
            <a:t>why </a:t>
          </a:r>
          <a:r>
            <a:rPr lang="en-AU" sz="1400" dirty="0" smtClean="0"/>
            <a:t>the material is important, and </a:t>
          </a:r>
          <a:r>
            <a:rPr lang="en-AU" sz="1400" b="1" dirty="0" smtClean="0"/>
            <a:t>what</a:t>
          </a:r>
          <a:r>
            <a:rPr lang="en-AU" sz="1400" b="0" dirty="0" smtClean="0"/>
            <a:t> is required of them?</a:t>
          </a:r>
          <a:endParaRPr lang="en-AU" sz="1400" dirty="0"/>
        </a:p>
      </dgm:t>
    </dgm:pt>
    <dgm:pt modelId="{63DF1D45-24BD-4357-A58C-7F65CBFB1E7D}" type="parTrans" cxnId="{B6DE7632-7615-4FC3-85F0-419A97CE205E}">
      <dgm:prSet/>
      <dgm:spPr/>
      <dgm:t>
        <a:bodyPr/>
        <a:lstStyle/>
        <a:p>
          <a:endParaRPr lang="en-AU" sz="2000"/>
        </a:p>
      </dgm:t>
    </dgm:pt>
    <dgm:pt modelId="{44EFFF52-0018-42A5-8016-665A5662DF0A}" type="sibTrans" cxnId="{B6DE7632-7615-4FC3-85F0-419A97CE205E}">
      <dgm:prSet/>
      <dgm:spPr/>
      <dgm:t>
        <a:bodyPr/>
        <a:lstStyle/>
        <a:p>
          <a:endParaRPr lang="en-AU" sz="2000"/>
        </a:p>
      </dgm:t>
    </dgm:pt>
    <dgm:pt modelId="{52A8A294-5321-4D27-8B5C-7BFD9214B794}">
      <dgm:prSet custT="1"/>
      <dgm:spPr/>
      <dgm:t>
        <a:bodyPr/>
        <a:lstStyle/>
        <a:p>
          <a:r>
            <a:rPr lang="en-AU" sz="1400" dirty="0" smtClean="0"/>
            <a:t>Will the students be </a:t>
          </a:r>
          <a:r>
            <a:rPr lang="en-AU" sz="1400" b="1" dirty="0" smtClean="0"/>
            <a:t>hooked</a:t>
          </a:r>
          <a:r>
            <a:rPr lang="en-AU" sz="1400" b="0" dirty="0" smtClean="0"/>
            <a:t> and </a:t>
          </a:r>
          <a:r>
            <a:rPr lang="en-AU" sz="1400" b="1" dirty="0" smtClean="0"/>
            <a:t>held </a:t>
          </a:r>
          <a:r>
            <a:rPr lang="en-AU" sz="1400" b="0" dirty="0" smtClean="0"/>
            <a:t>– engaged in digging into the Big Ideas?</a:t>
          </a:r>
          <a:endParaRPr lang="en-AU" sz="1400" dirty="0"/>
        </a:p>
      </dgm:t>
    </dgm:pt>
    <dgm:pt modelId="{A8721705-7BBE-45D5-9550-B97A616AFB9D}" type="parTrans" cxnId="{5F735EFB-5273-4A77-8281-C215F96F1902}">
      <dgm:prSet/>
      <dgm:spPr/>
      <dgm:t>
        <a:bodyPr/>
        <a:lstStyle/>
        <a:p>
          <a:endParaRPr lang="en-AU" sz="2000"/>
        </a:p>
      </dgm:t>
    </dgm:pt>
    <dgm:pt modelId="{8929898C-5A1D-4B0F-8B1B-87ADB93C54A2}" type="sibTrans" cxnId="{5F735EFB-5273-4A77-8281-C215F96F1902}">
      <dgm:prSet/>
      <dgm:spPr/>
      <dgm:t>
        <a:bodyPr/>
        <a:lstStyle/>
        <a:p>
          <a:endParaRPr lang="en-AU" sz="2000"/>
        </a:p>
      </dgm:t>
    </dgm:pt>
    <dgm:pt modelId="{69383E42-6BC6-4CB0-B2DB-C8030EB2119B}">
      <dgm:prSet custT="1"/>
      <dgm:spPr/>
      <dgm:t>
        <a:bodyPr/>
        <a:lstStyle/>
        <a:p>
          <a:r>
            <a:rPr lang="en-AU" sz="1400" dirty="0" smtClean="0"/>
            <a:t>Will the students have adequate opportunities to </a:t>
          </a:r>
          <a:r>
            <a:rPr lang="en-AU" sz="1400" b="1" dirty="0" smtClean="0"/>
            <a:t>explore</a:t>
          </a:r>
          <a:r>
            <a:rPr lang="en-AU" sz="1400" b="0" dirty="0" smtClean="0"/>
            <a:t> and </a:t>
          </a:r>
          <a:r>
            <a:rPr lang="en-AU" sz="1400" b="1" dirty="0" smtClean="0"/>
            <a:t>experience</a:t>
          </a:r>
          <a:r>
            <a:rPr lang="en-AU" sz="1400" b="0" dirty="0" smtClean="0"/>
            <a:t> big ideas and receive instruction to </a:t>
          </a:r>
          <a:r>
            <a:rPr lang="en-AU" sz="1400" b="1" dirty="0" smtClean="0"/>
            <a:t>equip </a:t>
          </a:r>
          <a:r>
            <a:rPr lang="en-AU" sz="1400" b="0" dirty="0" smtClean="0"/>
            <a:t>them for the required performances?</a:t>
          </a:r>
          <a:endParaRPr lang="en-AU" sz="1400" dirty="0"/>
        </a:p>
      </dgm:t>
    </dgm:pt>
    <dgm:pt modelId="{D49C4CB3-9E38-4D53-9905-6ADF027DCA05}" type="parTrans" cxnId="{4FC70766-6DDB-44D6-AF71-C98351B57CBF}">
      <dgm:prSet/>
      <dgm:spPr/>
      <dgm:t>
        <a:bodyPr/>
        <a:lstStyle/>
        <a:p>
          <a:endParaRPr lang="en-AU" sz="2000"/>
        </a:p>
      </dgm:t>
    </dgm:pt>
    <dgm:pt modelId="{70BCA77A-E419-4A0C-83D8-9053D8DEDA1C}" type="sibTrans" cxnId="{4FC70766-6DDB-44D6-AF71-C98351B57CBF}">
      <dgm:prSet/>
      <dgm:spPr/>
      <dgm:t>
        <a:bodyPr/>
        <a:lstStyle/>
        <a:p>
          <a:endParaRPr lang="en-AU" sz="2000"/>
        </a:p>
      </dgm:t>
    </dgm:pt>
    <dgm:pt modelId="{59C58211-8D88-4B90-980A-C4C325C28E91}">
      <dgm:prSet custT="1"/>
      <dgm:spPr/>
      <dgm:t>
        <a:bodyPr/>
        <a:lstStyle/>
        <a:p>
          <a:r>
            <a:rPr lang="en-AU" sz="1400" dirty="0" smtClean="0"/>
            <a:t>Will the students have adequate time to </a:t>
          </a:r>
          <a:r>
            <a:rPr lang="en-AU" sz="1400" b="1" dirty="0" smtClean="0"/>
            <a:t>rethink, rehearse, revise </a:t>
          </a:r>
          <a:r>
            <a:rPr lang="en-AU" sz="1400" b="0" dirty="0" smtClean="0"/>
            <a:t>and</a:t>
          </a:r>
          <a:r>
            <a:rPr lang="en-AU" sz="1400" b="1" dirty="0" smtClean="0"/>
            <a:t> refine </a:t>
          </a:r>
          <a:r>
            <a:rPr lang="en-AU" sz="1400" b="0" dirty="0" smtClean="0"/>
            <a:t>their work based on timely feedback?</a:t>
          </a:r>
          <a:endParaRPr lang="en-AU" sz="1400" b="0" dirty="0"/>
        </a:p>
      </dgm:t>
    </dgm:pt>
    <dgm:pt modelId="{D1A8644F-8D94-4A19-9B81-12C55978C9BF}" type="parTrans" cxnId="{EF2DDB3A-1DBF-4535-AC58-CF6F6B386497}">
      <dgm:prSet/>
      <dgm:spPr/>
      <dgm:t>
        <a:bodyPr/>
        <a:lstStyle/>
        <a:p>
          <a:endParaRPr lang="en-AU" sz="2000"/>
        </a:p>
      </dgm:t>
    </dgm:pt>
    <dgm:pt modelId="{D5C49E20-1920-4B16-B9C1-2CE65451E404}" type="sibTrans" cxnId="{EF2DDB3A-1DBF-4535-AC58-CF6F6B386497}">
      <dgm:prSet/>
      <dgm:spPr/>
      <dgm:t>
        <a:bodyPr/>
        <a:lstStyle/>
        <a:p>
          <a:endParaRPr lang="en-AU" sz="2000"/>
        </a:p>
      </dgm:t>
    </dgm:pt>
    <dgm:pt modelId="{8F3E9B0F-238C-44EB-A32E-4C3248FB0B4C}">
      <dgm:prSet custT="1"/>
      <dgm:spPr/>
      <dgm:t>
        <a:bodyPr/>
        <a:lstStyle/>
        <a:p>
          <a:r>
            <a:rPr lang="en-AU" sz="1400" dirty="0" smtClean="0"/>
            <a:t>Will the students have an opportunity to </a:t>
          </a:r>
          <a:r>
            <a:rPr lang="en-AU" sz="1400" b="1" dirty="0" smtClean="0"/>
            <a:t>evaluate </a:t>
          </a:r>
          <a:r>
            <a:rPr lang="en-AU" sz="1400" b="0" dirty="0" smtClean="0"/>
            <a:t>their work, reflect on their learning and set goals?</a:t>
          </a:r>
          <a:endParaRPr lang="en-AU" sz="1400" dirty="0"/>
        </a:p>
      </dgm:t>
    </dgm:pt>
    <dgm:pt modelId="{8FBA090D-3545-4CF4-808E-177DCF0679F0}" type="parTrans" cxnId="{726CDE00-76D0-4C59-B679-3ABAA3A61944}">
      <dgm:prSet/>
      <dgm:spPr/>
      <dgm:t>
        <a:bodyPr/>
        <a:lstStyle/>
        <a:p>
          <a:endParaRPr lang="en-AU" sz="2000"/>
        </a:p>
      </dgm:t>
    </dgm:pt>
    <dgm:pt modelId="{9F0C7150-D270-4173-9F93-AF43FAC3CFA4}" type="sibTrans" cxnId="{726CDE00-76D0-4C59-B679-3ABAA3A61944}">
      <dgm:prSet/>
      <dgm:spPr/>
      <dgm:t>
        <a:bodyPr/>
        <a:lstStyle/>
        <a:p>
          <a:endParaRPr lang="en-AU" sz="2000"/>
        </a:p>
      </dgm:t>
    </dgm:pt>
    <dgm:pt modelId="{A87B71E6-BF86-46ED-8179-9D3B60479832}">
      <dgm:prSet custT="1"/>
      <dgm:spPr/>
      <dgm:t>
        <a:bodyPr/>
        <a:lstStyle/>
        <a:p>
          <a:r>
            <a:rPr lang="en-AU" sz="1400" dirty="0" smtClean="0"/>
            <a:t>Is the learning plan </a:t>
          </a:r>
          <a:r>
            <a:rPr lang="en-AU" sz="1400" b="1" dirty="0" smtClean="0"/>
            <a:t>tailored </a:t>
          </a:r>
          <a:r>
            <a:rPr lang="en-AU" sz="1400" b="0" dirty="0" smtClean="0"/>
            <a:t>and flexible to address the interests and learning styles of all students?	</a:t>
          </a:r>
          <a:endParaRPr lang="en-AU" sz="1400" dirty="0"/>
        </a:p>
      </dgm:t>
    </dgm:pt>
    <dgm:pt modelId="{F7BFBCD7-1074-4F98-97CE-E0B2E0AABEC1}" type="parTrans" cxnId="{350E039B-7275-407D-8F79-5DAF62C644B6}">
      <dgm:prSet/>
      <dgm:spPr/>
      <dgm:t>
        <a:bodyPr/>
        <a:lstStyle/>
        <a:p>
          <a:endParaRPr lang="en-AU" sz="2000"/>
        </a:p>
      </dgm:t>
    </dgm:pt>
    <dgm:pt modelId="{B2BE9C56-98C6-47F0-A58B-68E29EE393D9}" type="sibTrans" cxnId="{350E039B-7275-407D-8F79-5DAF62C644B6}">
      <dgm:prSet/>
      <dgm:spPr/>
      <dgm:t>
        <a:bodyPr/>
        <a:lstStyle/>
        <a:p>
          <a:endParaRPr lang="en-AU" sz="2000"/>
        </a:p>
      </dgm:t>
    </dgm:pt>
    <dgm:pt modelId="{FB99367B-AB13-406C-BC97-CDE037C85164}">
      <dgm:prSet custT="1"/>
      <dgm:spPr/>
      <dgm:t>
        <a:bodyPr/>
        <a:lstStyle/>
        <a:p>
          <a:r>
            <a:rPr lang="en-AU" sz="1400" dirty="0" smtClean="0"/>
            <a:t>Is the learning plan </a:t>
          </a:r>
          <a:r>
            <a:rPr lang="en-AU" sz="1400" b="1" dirty="0" smtClean="0"/>
            <a:t>organised </a:t>
          </a:r>
          <a:r>
            <a:rPr lang="en-AU" sz="1400" b="0" dirty="0" smtClean="0"/>
            <a:t>and sequenced to maximise engagement and effectiveness?</a:t>
          </a:r>
          <a:endParaRPr lang="en-AU" sz="1400" dirty="0"/>
        </a:p>
      </dgm:t>
    </dgm:pt>
    <dgm:pt modelId="{1B2F5B2B-6368-41C6-B83C-4374286E7250}" type="parTrans" cxnId="{8510C55B-5936-4938-8553-F435B91156A8}">
      <dgm:prSet/>
      <dgm:spPr/>
      <dgm:t>
        <a:bodyPr/>
        <a:lstStyle/>
        <a:p>
          <a:endParaRPr lang="en-AU" sz="2000"/>
        </a:p>
      </dgm:t>
    </dgm:pt>
    <dgm:pt modelId="{3A27F160-E436-4030-ADA6-843353BE64A0}" type="sibTrans" cxnId="{8510C55B-5936-4938-8553-F435B91156A8}">
      <dgm:prSet/>
      <dgm:spPr/>
      <dgm:t>
        <a:bodyPr/>
        <a:lstStyle/>
        <a:p>
          <a:endParaRPr lang="en-AU" sz="2000"/>
        </a:p>
      </dgm:t>
    </dgm:pt>
    <dgm:pt modelId="{B2BE76DD-5582-43FD-A5D1-9D4CA90DA8E4}" type="pres">
      <dgm:prSet presAssocID="{A45AE4DC-DBCE-4BB9-BDD4-4D0BC80D8B96}" presName="linear" presStyleCnt="0">
        <dgm:presLayoutVars>
          <dgm:dir/>
          <dgm:animLvl val="lvl"/>
          <dgm:resizeHandles val="exact"/>
        </dgm:presLayoutVars>
      </dgm:prSet>
      <dgm:spPr/>
      <dgm:t>
        <a:bodyPr/>
        <a:lstStyle/>
        <a:p>
          <a:endParaRPr lang="en-AU"/>
        </a:p>
      </dgm:t>
    </dgm:pt>
    <dgm:pt modelId="{92E21CED-65F8-4097-979A-F70D0A4AEB3F}" type="pres">
      <dgm:prSet presAssocID="{06F4E200-5DC1-4C50-9ACA-DF097E04841A}" presName="parentLin" presStyleCnt="0"/>
      <dgm:spPr/>
    </dgm:pt>
    <dgm:pt modelId="{23E83AB7-CEFC-4ADB-951C-F96BBC9DC83D}" type="pres">
      <dgm:prSet presAssocID="{06F4E200-5DC1-4C50-9ACA-DF097E04841A}" presName="parentLeftMargin" presStyleLbl="node1" presStyleIdx="0" presStyleCnt="7"/>
      <dgm:spPr/>
      <dgm:t>
        <a:bodyPr/>
        <a:lstStyle/>
        <a:p>
          <a:endParaRPr lang="en-AU"/>
        </a:p>
      </dgm:t>
    </dgm:pt>
    <dgm:pt modelId="{F97D24E8-9007-4DDC-BD1A-B5683F1BAB42}" type="pres">
      <dgm:prSet presAssocID="{06F4E200-5DC1-4C50-9ACA-DF097E04841A}" presName="parentText" presStyleLbl="node1" presStyleIdx="0" presStyleCnt="7" custScaleX="25052" custScaleY="132877">
        <dgm:presLayoutVars>
          <dgm:chMax val="0"/>
          <dgm:bulletEnabled val="1"/>
        </dgm:presLayoutVars>
      </dgm:prSet>
      <dgm:spPr/>
      <dgm:t>
        <a:bodyPr/>
        <a:lstStyle/>
        <a:p>
          <a:endParaRPr lang="en-AU"/>
        </a:p>
      </dgm:t>
    </dgm:pt>
    <dgm:pt modelId="{AF8AFD64-A8D3-40FD-B4F4-A9041F1F583B}" type="pres">
      <dgm:prSet presAssocID="{06F4E200-5DC1-4C50-9ACA-DF097E04841A}" presName="negativeSpace" presStyleCnt="0"/>
      <dgm:spPr/>
    </dgm:pt>
    <dgm:pt modelId="{242605F5-3F1B-47CB-8430-99FD92EB0EB4}" type="pres">
      <dgm:prSet presAssocID="{06F4E200-5DC1-4C50-9ACA-DF097E04841A}" presName="childText" presStyleLbl="conFgAcc1" presStyleIdx="0" presStyleCnt="7">
        <dgm:presLayoutVars>
          <dgm:bulletEnabled val="1"/>
        </dgm:presLayoutVars>
      </dgm:prSet>
      <dgm:spPr/>
      <dgm:t>
        <a:bodyPr/>
        <a:lstStyle/>
        <a:p>
          <a:endParaRPr lang="en-AU"/>
        </a:p>
      </dgm:t>
    </dgm:pt>
    <dgm:pt modelId="{5702379A-6B70-45BC-BD33-C38C28C0869D}" type="pres">
      <dgm:prSet presAssocID="{3F9B0ADB-FD18-43AB-953D-E87577884172}" presName="spaceBetweenRectangles" presStyleCnt="0"/>
      <dgm:spPr/>
    </dgm:pt>
    <dgm:pt modelId="{C6ED0AA7-6DAE-4D58-ADFE-973B74658E08}" type="pres">
      <dgm:prSet presAssocID="{87724D60-D18A-4201-989F-FC86F2F618F6}" presName="parentLin" presStyleCnt="0"/>
      <dgm:spPr/>
    </dgm:pt>
    <dgm:pt modelId="{A628700B-0EEC-49B8-A364-AC1948EFE7D0}" type="pres">
      <dgm:prSet presAssocID="{87724D60-D18A-4201-989F-FC86F2F618F6}" presName="parentLeftMargin" presStyleLbl="node1" presStyleIdx="0" presStyleCnt="7"/>
      <dgm:spPr/>
      <dgm:t>
        <a:bodyPr/>
        <a:lstStyle/>
        <a:p>
          <a:endParaRPr lang="en-AU"/>
        </a:p>
      </dgm:t>
    </dgm:pt>
    <dgm:pt modelId="{1500758A-AE55-4DEB-A122-9F0293422792}" type="pres">
      <dgm:prSet presAssocID="{87724D60-D18A-4201-989F-FC86F2F618F6}" presName="parentText" presStyleLbl="node1" presStyleIdx="1" presStyleCnt="7" custScaleX="25052" custScaleY="139816">
        <dgm:presLayoutVars>
          <dgm:chMax val="0"/>
          <dgm:bulletEnabled val="1"/>
        </dgm:presLayoutVars>
      </dgm:prSet>
      <dgm:spPr/>
      <dgm:t>
        <a:bodyPr/>
        <a:lstStyle/>
        <a:p>
          <a:endParaRPr lang="en-AU"/>
        </a:p>
      </dgm:t>
    </dgm:pt>
    <dgm:pt modelId="{DC28F30E-4801-4C89-ABF1-3BD062F28AC8}" type="pres">
      <dgm:prSet presAssocID="{87724D60-D18A-4201-989F-FC86F2F618F6}" presName="negativeSpace" presStyleCnt="0"/>
      <dgm:spPr/>
    </dgm:pt>
    <dgm:pt modelId="{6A643BC1-14C9-40B0-A10D-0DCC3F150FC5}" type="pres">
      <dgm:prSet presAssocID="{87724D60-D18A-4201-989F-FC86F2F618F6}" presName="childText" presStyleLbl="conFgAcc1" presStyleIdx="1" presStyleCnt="7">
        <dgm:presLayoutVars>
          <dgm:bulletEnabled val="1"/>
        </dgm:presLayoutVars>
      </dgm:prSet>
      <dgm:spPr/>
      <dgm:t>
        <a:bodyPr/>
        <a:lstStyle/>
        <a:p>
          <a:endParaRPr lang="en-AU"/>
        </a:p>
      </dgm:t>
    </dgm:pt>
    <dgm:pt modelId="{E43DE207-68EB-4664-B2BC-F56D407EE7C6}" type="pres">
      <dgm:prSet presAssocID="{CA8C5A1A-1881-4C1B-9073-7E66B219898A}" presName="spaceBetweenRectangles" presStyleCnt="0"/>
      <dgm:spPr/>
    </dgm:pt>
    <dgm:pt modelId="{CEC188D9-D4E0-4AE7-9E1B-3CFCA0FEFE0B}" type="pres">
      <dgm:prSet presAssocID="{8CF46275-AF7B-43A3-845E-26F3CC886B44}" presName="parentLin" presStyleCnt="0"/>
      <dgm:spPr/>
    </dgm:pt>
    <dgm:pt modelId="{39C95220-5844-47ED-9F6D-6B636CF67A62}" type="pres">
      <dgm:prSet presAssocID="{8CF46275-AF7B-43A3-845E-26F3CC886B44}" presName="parentLeftMargin" presStyleLbl="node1" presStyleIdx="1" presStyleCnt="7"/>
      <dgm:spPr/>
      <dgm:t>
        <a:bodyPr/>
        <a:lstStyle/>
        <a:p>
          <a:endParaRPr lang="en-AU"/>
        </a:p>
      </dgm:t>
    </dgm:pt>
    <dgm:pt modelId="{4D221925-7080-4561-BF84-B882E8EED5EA}" type="pres">
      <dgm:prSet presAssocID="{8CF46275-AF7B-43A3-845E-26F3CC886B44}" presName="parentText" presStyleLbl="node1" presStyleIdx="2" presStyleCnt="7" custScaleX="26501" custScaleY="166402">
        <dgm:presLayoutVars>
          <dgm:chMax val="0"/>
          <dgm:bulletEnabled val="1"/>
        </dgm:presLayoutVars>
      </dgm:prSet>
      <dgm:spPr/>
      <dgm:t>
        <a:bodyPr/>
        <a:lstStyle/>
        <a:p>
          <a:endParaRPr lang="en-AU"/>
        </a:p>
      </dgm:t>
    </dgm:pt>
    <dgm:pt modelId="{E2C6A776-F62E-494B-B86C-D407F60B1A39}" type="pres">
      <dgm:prSet presAssocID="{8CF46275-AF7B-43A3-845E-26F3CC886B44}" presName="negativeSpace" presStyleCnt="0"/>
      <dgm:spPr/>
    </dgm:pt>
    <dgm:pt modelId="{4FFEA3D4-BE9F-4068-8585-D236B1879A56}" type="pres">
      <dgm:prSet presAssocID="{8CF46275-AF7B-43A3-845E-26F3CC886B44}" presName="childText" presStyleLbl="conFgAcc1" presStyleIdx="2" presStyleCnt="7">
        <dgm:presLayoutVars>
          <dgm:bulletEnabled val="1"/>
        </dgm:presLayoutVars>
      </dgm:prSet>
      <dgm:spPr/>
      <dgm:t>
        <a:bodyPr/>
        <a:lstStyle/>
        <a:p>
          <a:endParaRPr lang="en-AU"/>
        </a:p>
      </dgm:t>
    </dgm:pt>
    <dgm:pt modelId="{22B9338E-02C2-421F-BC50-9C782E7ABD30}" type="pres">
      <dgm:prSet presAssocID="{4C5D1AD3-93B0-4C6D-A860-CFFD0119E9A5}" presName="spaceBetweenRectangles" presStyleCnt="0"/>
      <dgm:spPr/>
    </dgm:pt>
    <dgm:pt modelId="{73195E51-D4AA-42BD-80EB-0C9C508D135F}" type="pres">
      <dgm:prSet presAssocID="{17DA79E9-BE78-4162-A305-49403D8EC733}" presName="parentLin" presStyleCnt="0"/>
      <dgm:spPr/>
    </dgm:pt>
    <dgm:pt modelId="{DF1BA314-FBD6-49EB-A5EB-C7BA45F35106}" type="pres">
      <dgm:prSet presAssocID="{17DA79E9-BE78-4162-A305-49403D8EC733}" presName="parentLeftMargin" presStyleLbl="node1" presStyleIdx="2" presStyleCnt="7"/>
      <dgm:spPr/>
      <dgm:t>
        <a:bodyPr/>
        <a:lstStyle/>
        <a:p>
          <a:endParaRPr lang="en-AU"/>
        </a:p>
      </dgm:t>
    </dgm:pt>
    <dgm:pt modelId="{975F3083-4F85-4C7B-ABC9-FB5D1B5C0C9C}" type="pres">
      <dgm:prSet presAssocID="{17DA79E9-BE78-4162-A305-49403D8EC733}" presName="parentText" presStyleLbl="node1" presStyleIdx="3" presStyleCnt="7" custScaleX="25881" custScaleY="175102">
        <dgm:presLayoutVars>
          <dgm:chMax val="0"/>
          <dgm:bulletEnabled val="1"/>
        </dgm:presLayoutVars>
      </dgm:prSet>
      <dgm:spPr/>
      <dgm:t>
        <a:bodyPr/>
        <a:lstStyle/>
        <a:p>
          <a:endParaRPr lang="en-AU"/>
        </a:p>
      </dgm:t>
    </dgm:pt>
    <dgm:pt modelId="{3D7486B7-E21A-4592-A3D4-0400DDB6B1DD}" type="pres">
      <dgm:prSet presAssocID="{17DA79E9-BE78-4162-A305-49403D8EC733}" presName="negativeSpace" presStyleCnt="0"/>
      <dgm:spPr/>
    </dgm:pt>
    <dgm:pt modelId="{B98FE717-FCA8-4348-A33E-8F014825041D}" type="pres">
      <dgm:prSet presAssocID="{17DA79E9-BE78-4162-A305-49403D8EC733}" presName="childText" presStyleLbl="conFgAcc1" presStyleIdx="3" presStyleCnt="7">
        <dgm:presLayoutVars>
          <dgm:bulletEnabled val="1"/>
        </dgm:presLayoutVars>
      </dgm:prSet>
      <dgm:spPr/>
      <dgm:t>
        <a:bodyPr/>
        <a:lstStyle/>
        <a:p>
          <a:endParaRPr lang="en-AU"/>
        </a:p>
      </dgm:t>
    </dgm:pt>
    <dgm:pt modelId="{2ABCC9C7-B85F-4F35-9C85-F4882620D8AE}" type="pres">
      <dgm:prSet presAssocID="{0EEDE2C0-74B5-4133-AD92-4018FD2DE936}" presName="spaceBetweenRectangles" presStyleCnt="0"/>
      <dgm:spPr/>
    </dgm:pt>
    <dgm:pt modelId="{A878B872-C5AB-4D62-BBDE-6032612CEBB0}" type="pres">
      <dgm:prSet presAssocID="{99E21E27-ABD2-40D6-8118-12213A12A4CB}" presName="parentLin" presStyleCnt="0"/>
      <dgm:spPr/>
    </dgm:pt>
    <dgm:pt modelId="{904A9907-D5E9-4699-A6FA-663517E8C92B}" type="pres">
      <dgm:prSet presAssocID="{99E21E27-ABD2-40D6-8118-12213A12A4CB}" presName="parentLeftMargin" presStyleLbl="node1" presStyleIdx="3" presStyleCnt="7"/>
      <dgm:spPr/>
      <dgm:t>
        <a:bodyPr/>
        <a:lstStyle/>
        <a:p>
          <a:endParaRPr lang="en-AU"/>
        </a:p>
      </dgm:t>
    </dgm:pt>
    <dgm:pt modelId="{367EB620-4039-4AC9-936B-CC941CEBC39A}" type="pres">
      <dgm:prSet presAssocID="{99E21E27-ABD2-40D6-8118-12213A12A4CB}" presName="parentText" presStyleLbl="node1" presStyleIdx="4" presStyleCnt="7" custScaleX="25052" custScaleY="113889" custLinFactNeighborY="9451">
        <dgm:presLayoutVars>
          <dgm:chMax val="0"/>
          <dgm:bulletEnabled val="1"/>
        </dgm:presLayoutVars>
      </dgm:prSet>
      <dgm:spPr/>
      <dgm:t>
        <a:bodyPr/>
        <a:lstStyle/>
        <a:p>
          <a:endParaRPr lang="en-AU"/>
        </a:p>
      </dgm:t>
    </dgm:pt>
    <dgm:pt modelId="{FFB5B2C8-AD88-4589-8075-3C9E6E985D7F}" type="pres">
      <dgm:prSet presAssocID="{99E21E27-ABD2-40D6-8118-12213A12A4CB}" presName="negativeSpace" presStyleCnt="0"/>
      <dgm:spPr/>
    </dgm:pt>
    <dgm:pt modelId="{ED43E965-610A-4538-835A-849DF1B0EAB2}" type="pres">
      <dgm:prSet presAssocID="{99E21E27-ABD2-40D6-8118-12213A12A4CB}" presName="childText" presStyleLbl="conFgAcc1" presStyleIdx="4" presStyleCnt="7">
        <dgm:presLayoutVars>
          <dgm:bulletEnabled val="1"/>
        </dgm:presLayoutVars>
      </dgm:prSet>
      <dgm:spPr/>
      <dgm:t>
        <a:bodyPr/>
        <a:lstStyle/>
        <a:p>
          <a:endParaRPr lang="en-AU"/>
        </a:p>
      </dgm:t>
    </dgm:pt>
    <dgm:pt modelId="{1CB7B777-47FA-488E-A773-08AD3F3B1E8F}" type="pres">
      <dgm:prSet presAssocID="{CFB04749-6CEB-476D-9595-EB7591C95179}" presName="spaceBetweenRectangles" presStyleCnt="0"/>
      <dgm:spPr/>
    </dgm:pt>
    <dgm:pt modelId="{D966288F-4C84-4079-BD10-14BCD6B3A5C7}" type="pres">
      <dgm:prSet presAssocID="{6884C8CC-9C7F-4A5F-8A85-E17E384A0B80}" presName="parentLin" presStyleCnt="0"/>
      <dgm:spPr/>
    </dgm:pt>
    <dgm:pt modelId="{0C9EDC78-59DC-4E34-B3CF-5C38570DF799}" type="pres">
      <dgm:prSet presAssocID="{6884C8CC-9C7F-4A5F-8A85-E17E384A0B80}" presName="parentLeftMargin" presStyleLbl="node1" presStyleIdx="4" presStyleCnt="7"/>
      <dgm:spPr/>
      <dgm:t>
        <a:bodyPr/>
        <a:lstStyle/>
        <a:p>
          <a:endParaRPr lang="en-AU"/>
        </a:p>
      </dgm:t>
    </dgm:pt>
    <dgm:pt modelId="{F7C5B7D2-F8AB-4B5D-8011-31B56E9E7689}" type="pres">
      <dgm:prSet presAssocID="{6884C8CC-9C7F-4A5F-8A85-E17E384A0B80}" presName="parentText" presStyleLbl="node1" presStyleIdx="5" presStyleCnt="7" custScaleX="22981">
        <dgm:presLayoutVars>
          <dgm:chMax val="0"/>
          <dgm:bulletEnabled val="1"/>
        </dgm:presLayoutVars>
      </dgm:prSet>
      <dgm:spPr/>
      <dgm:t>
        <a:bodyPr/>
        <a:lstStyle/>
        <a:p>
          <a:endParaRPr lang="en-AU"/>
        </a:p>
      </dgm:t>
    </dgm:pt>
    <dgm:pt modelId="{892CEFD1-BF9D-4D4C-9ED1-A7D03766E88A}" type="pres">
      <dgm:prSet presAssocID="{6884C8CC-9C7F-4A5F-8A85-E17E384A0B80}" presName="negativeSpace" presStyleCnt="0"/>
      <dgm:spPr/>
    </dgm:pt>
    <dgm:pt modelId="{04A69B98-C979-4EFF-B082-0F7429BFCA8B}" type="pres">
      <dgm:prSet presAssocID="{6884C8CC-9C7F-4A5F-8A85-E17E384A0B80}" presName="childText" presStyleLbl="conFgAcc1" presStyleIdx="5" presStyleCnt="7">
        <dgm:presLayoutVars>
          <dgm:bulletEnabled val="1"/>
        </dgm:presLayoutVars>
      </dgm:prSet>
      <dgm:spPr/>
      <dgm:t>
        <a:bodyPr/>
        <a:lstStyle/>
        <a:p>
          <a:endParaRPr lang="en-AU"/>
        </a:p>
      </dgm:t>
    </dgm:pt>
    <dgm:pt modelId="{2E4A161B-71FB-4AEB-A3C9-702FBFB08E58}" type="pres">
      <dgm:prSet presAssocID="{1B1B2BAE-35DA-4C04-A1D1-71D81B307DAA}" presName="spaceBetweenRectangles" presStyleCnt="0"/>
      <dgm:spPr/>
    </dgm:pt>
    <dgm:pt modelId="{B2142B5E-95A9-4DDF-8F4F-41111829E910}" type="pres">
      <dgm:prSet presAssocID="{F5C66B64-14D1-453C-B9F9-31EBA31FB1DF}" presName="parentLin" presStyleCnt="0"/>
      <dgm:spPr/>
    </dgm:pt>
    <dgm:pt modelId="{AB6E6193-FF81-40CB-AD98-B9671D813856}" type="pres">
      <dgm:prSet presAssocID="{F5C66B64-14D1-453C-B9F9-31EBA31FB1DF}" presName="parentLeftMargin" presStyleLbl="node1" presStyleIdx="5" presStyleCnt="7"/>
      <dgm:spPr/>
      <dgm:t>
        <a:bodyPr/>
        <a:lstStyle/>
        <a:p>
          <a:endParaRPr lang="en-AU"/>
        </a:p>
      </dgm:t>
    </dgm:pt>
    <dgm:pt modelId="{9605314F-E2AE-437E-A2C4-1FD40033D031}" type="pres">
      <dgm:prSet presAssocID="{F5C66B64-14D1-453C-B9F9-31EBA31FB1DF}" presName="parentText" presStyleLbl="node1" presStyleIdx="6" presStyleCnt="7" custFlipHor="1" custScaleX="23395">
        <dgm:presLayoutVars>
          <dgm:chMax val="0"/>
          <dgm:bulletEnabled val="1"/>
        </dgm:presLayoutVars>
      </dgm:prSet>
      <dgm:spPr/>
      <dgm:t>
        <a:bodyPr/>
        <a:lstStyle/>
        <a:p>
          <a:endParaRPr lang="en-AU"/>
        </a:p>
      </dgm:t>
    </dgm:pt>
    <dgm:pt modelId="{091C373A-DC3A-4E89-92BC-D68D640B8B1E}" type="pres">
      <dgm:prSet presAssocID="{F5C66B64-14D1-453C-B9F9-31EBA31FB1DF}" presName="negativeSpace" presStyleCnt="0"/>
      <dgm:spPr/>
    </dgm:pt>
    <dgm:pt modelId="{8E0F93B9-9368-47D1-95F8-7A323A2E1B76}" type="pres">
      <dgm:prSet presAssocID="{F5C66B64-14D1-453C-B9F9-31EBA31FB1DF}" presName="childText" presStyleLbl="conFgAcc1" presStyleIdx="6" presStyleCnt="7">
        <dgm:presLayoutVars>
          <dgm:bulletEnabled val="1"/>
        </dgm:presLayoutVars>
      </dgm:prSet>
      <dgm:spPr/>
      <dgm:t>
        <a:bodyPr/>
        <a:lstStyle/>
        <a:p>
          <a:endParaRPr lang="en-AU"/>
        </a:p>
      </dgm:t>
    </dgm:pt>
  </dgm:ptLst>
  <dgm:cxnLst>
    <dgm:cxn modelId="{02BAAACA-1F2F-48D1-8186-9C92353CCB28}" type="presOf" srcId="{FB99367B-AB13-406C-BC97-CDE037C85164}" destId="{8E0F93B9-9368-47D1-95F8-7A323A2E1B76}" srcOrd="0" destOrd="0" presId="urn:microsoft.com/office/officeart/2005/8/layout/list1"/>
    <dgm:cxn modelId="{8510C55B-5936-4938-8553-F435B91156A8}" srcId="{F5C66B64-14D1-453C-B9F9-31EBA31FB1DF}" destId="{FB99367B-AB13-406C-BC97-CDE037C85164}" srcOrd="0" destOrd="0" parTransId="{1B2F5B2B-6368-41C6-B83C-4374286E7250}" sibTransId="{3A27F160-E436-4030-ADA6-843353BE64A0}"/>
    <dgm:cxn modelId="{B24371B7-CCA6-4048-9FE6-CD214020C8D7}" srcId="{A45AE4DC-DBCE-4BB9-BDD4-4D0BC80D8B96}" destId="{99E21E27-ABD2-40D6-8118-12213A12A4CB}" srcOrd="4" destOrd="0" parTransId="{F09D6662-0714-41EB-82F7-2CBFDB1E15E4}" sibTransId="{CFB04749-6CEB-476D-9595-EB7591C95179}"/>
    <dgm:cxn modelId="{73AD4832-F001-4B8C-BD8F-11676D7A2ECB}" type="presOf" srcId="{17DA79E9-BE78-4162-A305-49403D8EC733}" destId="{DF1BA314-FBD6-49EB-A5EB-C7BA45F35106}" srcOrd="0" destOrd="0" presId="urn:microsoft.com/office/officeart/2005/8/layout/list1"/>
    <dgm:cxn modelId="{88BEB174-ADF5-437F-BF13-B4BD18DB2114}" type="presOf" srcId="{87724D60-D18A-4201-989F-FC86F2F618F6}" destId="{A628700B-0EEC-49B8-A364-AC1948EFE7D0}" srcOrd="0" destOrd="0" presId="urn:microsoft.com/office/officeart/2005/8/layout/list1"/>
    <dgm:cxn modelId="{CB46A934-7967-4796-90FD-098AA68D8F7D}" type="presOf" srcId="{8CF46275-AF7B-43A3-845E-26F3CC886B44}" destId="{4D221925-7080-4561-BF84-B882E8EED5EA}" srcOrd="1" destOrd="0" presId="urn:microsoft.com/office/officeart/2005/8/layout/list1"/>
    <dgm:cxn modelId="{B6DE7632-7615-4FC3-85F0-419A97CE205E}" srcId="{06F4E200-5DC1-4C50-9ACA-DF097E04841A}" destId="{30FD5FA6-EA19-4B7E-AF76-15AD3A89D950}" srcOrd="0" destOrd="0" parTransId="{63DF1D45-24BD-4357-A58C-7F65CBFB1E7D}" sibTransId="{44EFFF52-0018-42A5-8016-665A5662DF0A}"/>
    <dgm:cxn modelId="{350E039B-7275-407D-8F79-5DAF62C644B6}" srcId="{6884C8CC-9C7F-4A5F-8A85-E17E384A0B80}" destId="{A87B71E6-BF86-46ED-8179-9D3B60479832}" srcOrd="0" destOrd="0" parTransId="{F7BFBCD7-1074-4F98-97CE-E0B2E0AABEC1}" sibTransId="{B2BE9C56-98C6-47F0-A58B-68E29EE393D9}"/>
    <dgm:cxn modelId="{026DF982-1813-4081-A3C7-4FD246ACD6FD}" type="presOf" srcId="{69383E42-6BC6-4CB0-B2DB-C8030EB2119B}" destId="{4FFEA3D4-BE9F-4068-8585-D236B1879A56}" srcOrd="0" destOrd="0" presId="urn:microsoft.com/office/officeart/2005/8/layout/list1"/>
    <dgm:cxn modelId="{D1774B75-C640-48E6-BEC4-EFADF3110D21}" type="presOf" srcId="{06F4E200-5DC1-4C50-9ACA-DF097E04841A}" destId="{23E83AB7-CEFC-4ADB-951C-F96BBC9DC83D}" srcOrd="0" destOrd="0" presId="urn:microsoft.com/office/officeart/2005/8/layout/list1"/>
    <dgm:cxn modelId="{11BCCA35-80A2-4921-BE3F-F14CD53083F6}" type="presOf" srcId="{06F4E200-5DC1-4C50-9ACA-DF097E04841A}" destId="{F97D24E8-9007-4DDC-BD1A-B5683F1BAB42}" srcOrd="1" destOrd="0" presId="urn:microsoft.com/office/officeart/2005/8/layout/list1"/>
    <dgm:cxn modelId="{4FC70766-6DDB-44D6-AF71-C98351B57CBF}" srcId="{8CF46275-AF7B-43A3-845E-26F3CC886B44}" destId="{69383E42-6BC6-4CB0-B2DB-C8030EB2119B}" srcOrd="0" destOrd="0" parTransId="{D49C4CB3-9E38-4D53-9905-6ADF027DCA05}" sibTransId="{70BCA77A-E419-4A0C-83D8-9053D8DEDA1C}"/>
    <dgm:cxn modelId="{F54F8717-0644-43B1-A370-C9940AEC2C09}" type="presOf" srcId="{8F3E9B0F-238C-44EB-A32E-4C3248FB0B4C}" destId="{ED43E965-610A-4538-835A-849DF1B0EAB2}" srcOrd="0" destOrd="0" presId="urn:microsoft.com/office/officeart/2005/8/layout/list1"/>
    <dgm:cxn modelId="{6D4B630B-D8EC-4785-BDFD-BC89AC6CE6DD}" type="presOf" srcId="{F5C66B64-14D1-453C-B9F9-31EBA31FB1DF}" destId="{AB6E6193-FF81-40CB-AD98-B9671D813856}" srcOrd="0" destOrd="0" presId="urn:microsoft.com/office/officeart/2005/8/layout/list1"/>
    <dgm:cxn modelId="{90BF08FC-7A58-44F6-AACC-005765E43BEC}" type="presOf" srcId="{A45AE4DC-DBCE-4BB9-BDD4-4D0BC80D8B96}" destId="{B2BE76DD-5582-43FD-A5D1-9D4CA90DA8E4}" srcOrd="0" destOrd="0" presId="urn:microsoft.com/office/officeart/2005/8/layout/list1"/>
    <dgm:cxn modelId="{4C74FF27-37C9-487F-867B-2CC72399BAF3}" type="presOf" srcId="{8CF46275-AF7B-43A3-845E-26F3CC886B44}" destId="{39C95220-5844-47ED-9F6D-6B636CF67A62}" srcOrd="0" destOrd="0" presId="urn:microsoft.com/office/officeart/2005/8/layout/list1"/>
    <dgm:cxn modelId="{5F735EFB-5273-4A77-8281-C215F96F1902}" srcId="{87724D60-D18A-4201-989F-FC86F2F618F6}" destId="{52A8A294-5321-4D27-8B5C-7BFD9214B794}" srcOrd="0" destOrd="0" parTransId="{A8721705-7BBE-45D5-9550-B97A616AFB9D}" sibTransId="{8929898C-5A1D-4B0F-8B1B-87ADB93C54A2}"/>
    <dgm:cxn modelId="{FD5092CE-FA76-460A-9403-6CE930A5AED6}" srcId="{A45AE4DC-DBCE-4BB9-BDD4-4D0BC80D8B96}" destId="{17DA79E9-BE78-4162-A305-49403D8EC733}" srcOrd="3" destOrd="0" parTransId="{83BCBECB-377E-4F74-A19B-D0AEA44EBFE3}" sibTransId="{0EEDE2C0-74B5-4133-AD92-4018FD2DE936}"/>
    <dgm:cxn modelId="{EC4F00B5-9457-4557-A851-E87F1C3C98ED}" srcId="{A45AE4DC-DBCE-4BB9-BDD4-4D0BC80D8B96}" destId="{87724D60-D18A-4201-989F-FC86F2F618F6}" srcOrd="1" destOrd="0" parTransId="{0B7F771B-868C-4B0E-B596-9554565CDF13}" sibTransId="{CA8C5A1A-1881-4C1B-9073-7E66B219898A}"/>
    <dgm:cxn modelId="{C8F1D6FE-DE65-47BE-988C-C18D13AC83A1}" type="presOf" srcId="{59C58211-8D88-4B90-980A-C4C325C28E91}" destId="{B98FE717-FCA8-4348-A33E-8F014825041D}" srcOrd="0" destOrd="0" presId="urn:microsoft.com/office/officeart/2005/8/layout/list1"/>
    <dgm:cxn modelId="{68F3047E-5DC0-48C3-BB22-6682F600BA48}" type="presOf" srcId="{99E21E27-ABD2-40D6-8118-12213A12A4CB}" destId="{904A9907-D5E9-4699-A6FA-663517E8C92B}" srcOrd="0" destOrd="0" presId="urn:microsoft.com/office/officeart/2005/8/layout/list1"/>
    <dgm:cxn modelId="{A6561CB3-F82F-4462-A355-F2D234774E5D}" type="presOf" srcId="{17DA79E9-BE78-4162-A305-49403D8EC733}" destId="{975F3083-4F85-4C7B-ABC9-FB5D1B5C0C9C}" srcOrd="1" destOrd="0" presId="urn:microsoft.com/office/officeart/2005/8/layout/list1"/>
    <dgm:cxn modelId="{19088086-57E8-41E8-90E6-2D3462353B19}" srcId="{A45AE4DC-DBCE-4BB9-BDD4-4D0BC80D8B96}" destId="{8CF46275-AF7B-43A3-845E-26F3CC886B44}" srcOrd="2" destOrd="0" parTransId="{524A650F-CDA5-4B02-B866-4A97F8DAAE02}" sibTransId="{4C5D1AD3-93B0-4C6D-A860-CFFD0119E9A5}"/>
    <dgm:cxn modelId="{4871D8A2-46D5-45E2-9A78-72FB770E7B1C}" type="presOf" srcId="{F5C66B64-14D1-453C-B9F9-31EBA31FB1DF}" destId="{9605314F-E2AE-437E-A2C4-1FD40033D031}" srcOrd="1" destOrd="0" presId="urn:microsoft.com/office/officeart/2005/8/layout/list1"/>
    <dgm:cxn modelId="{DEA12394-E4E0-4617-B5B2-0C1538E88F20}" type="presOf" srcId="{99E21E27-ABD2-40D6-8118-12213A12A4CB}" destId="{367EB620-4039-4AC9-936B-CC941CEBC39A}" srcOrd="1" destOrd="0" presId="urn:microsoft.com/office/officeart/2005/8/layout/list1"/>
    <dgm:cxn modelId="{EF2DDB3A-1DBF-4535-AC58-CF6F6B386497}" srcId="{17DA79E9-BE78-4162-A305-49403D8EC733}" destId="{59C58211-8D88-4B90-980A-C4C325C28E91}" srcOrd="0" destOrd="0" parTransId="{D1A8644F-8D94-4A19-9B81-12C55978C9BF}" sibTransId="{D5C49E20-1920-4B16-B9C1-2CE65451E404}"/>
    <dgm:cxn modelId="{20C67D28-8CD2-44DE-9B41-C3DCEEE5BC88}" type="presOf" srcId="{30FD5FA6-EA19-4B7E-AF76-15AD3A89D950}" destId="{242605F5-3F1B-47CB-8430-99FD92EB0EB4}" srcOrd="0" destOrd="0" presId="urn:microsoft.com/office/officeart/2005/8/layout/list1"/>
    <dgm:cxn modelId="{726CDE00-76D0-4C59-B679-3ABAA3A61944}" srcId="{99E21E27-ABD2-40D6-8118-12213A12A4CB}" destId="{8F3E9B0F-238C-44EB-A32E-4C3248FB0B4C}" srcOrd="0" destOrd="0" parTransId="{8FBA090D-3545-4CF4-808E-177DCF0679F0}" sibTransId="{9F0C7150-D270-4173-9F93-AF43FAC3CFA4}"/>
    <dgm:cxn modelId="{A3B750FC-8643-410A-B703-95000730DD4F}" srcId="{A45AE4DC-DBCE-4BB9-BDD4-4D0BC80D8B96}" destId="{6884C8CC-9C7F-4A5F-8A85-E17E384A0B80}" srcOrd="5" destOrd="0" parTransId="{9C296BFC-70FF-48C7-B84D-6207415935F4}" sibTransId="{1B1B2BAE-35DA-4C04-A1D1-71D81B307DAA}"/>
    <dgm:cxn modelId="{1985AACC-A75D-4417-AEB0-078A9FA52C2E}" type="presOf" srcId="{6884C8CC-9C7F-4A5F-8A85-E17E384A0B80}" destId="{F7C5B7D2-F8AB-4B5D-8011-31B56E9E7689}" srcOrd="1" destOrd="0" presId="urn:microsoft.com/office/officeart/2005/8/layout/list1"/>
    <dgm:cxn modelId="{E8F7B538-38C2-4BF4-B8A2-ECF4B29A98C8}" type="presOf" srcId="{52A8A294-5321-4D27-8B5C-7BFD9214B794}" destId="{6A643BC1-14C9-40B0-A10D-0DCC3F150FC5}" srcOrd="0" destOrd="0" presId="urn:microsoft.com/office/officeart/2005/8/layout/list1"/>
    <dgm:cxn modelId="{2CBE8FEE-0AAB-4C8E-803F-189AE0072AF6}" type="presOf" srcId="{87724D60-D18A-4201-989F-FC86F2F618F6}" destId="{1500758A-AE55-4DEB-A122-9F0293422792}" srcOrd="1" destOrd="0" presId="urn:microsoft.com/office/officeart/2005/8/layout/list1"/>
    <dgm:cxn modelId="{4328306E-57AB-49FF-BCAE-36120198D7CD}" srcId="{A45AE4DC-DBCE-4BB9-BDD4-4D0BC80D8B96}" destId="{06F4E200-5DC1-4C50-9ACA-DF097E04841A}" srcOrd="0" destOrd="0" parTransId="{B05A37DA-7614-449B-A468-F2B79FEFAF67}" sibTransId="{3F9B0ADB-FD18-43AB-953D-E87577884172}"/>
    <dgm:cxn modelId="{C3E68838-7354-408E-870E-24AF9B7FB4C7}" type="presOf" srcId="{6884C8CC-9C7F-4A5F-8A85-E17E384A0B80}" destId="{0C9EDC78-59DC-4E34-B3CF-5C38570DF799}" srcOrd="0" destOrd="0" presId="urn:microsoft.com/office/officeart/2005/8/layout/list1"/>
    <dgm:cxn modelId="{0FC92E4E-E946-4CE0-9908-4992023A0644}" srcId="{A45AE4DC-DBCE-4BB9-BDD4-4D0BC80D8B96}" destId="{F5C66B64-14D1-453C-B9F9-31EBA31FB1DF}" srcOrd="6" destOrd="0" parTransId="{C4310A0B-3507-4C81-811F-6038875875F5}" sibTransId="{349CC77E-7DF8-45B2-A737-006E7F523C64}"/>
    <dgm:cxn modelId="{FC8B2C45-5535-40F6-9A3D-7E40974B16C8}" type="presOf" srcId="{A87B71E6-BF86-46ED-8179-9D3B60479832}" destId="{04A69B98-C979-4EFF-B082-0F7429BFCA8B}" srcOrd="0" destOrd="0" presId="urn:microsoft.com/office/officeart/2005/8/layout/list1"/>
    <dgm:cxn modelId="{BA5A8848-A7FC-41BE-8AE7-F8D31F4DCF06}" type="presParOf" srcId="{B2BE76DD-5582-43FD-A5D1-9D4CA90DA8E4}" destId="{92E21CED-65F8-4097-979A-F70D0A4AEB3F}" srcOrd="0" destOrd="0" presId="urn:microsoft.com/office/officeart/2005/8/layout/list1"/>
    <dgm:cxn modelId="{319111BF-84F0-4A79-8D0F-1FE0D78184EA}" type="presParOf" srcId="{92E21CED-65F8-4097-979A-F70D0A4AEB3F}" destId="{23E83AB7-CEFC-4ADB-951C-F96BBC9DC83D}" srcOrd="0" destOrd="0" presId="urn:microsoft.com/office/officeart/2005/8/layout/list1"/>
    <dgm:cxn modelId="{9108C887-1F43-4667-AF35-AA7BB4AEBE87}" type="presParOf" srcId="{92E21CED-65F8-4097-979A-F70D0A4AEB3F}" destId="{F97D24E8-9007-4DDC-BD1A-B5683F1BAB42}" srcOrd="1" destOrd="0" presId="urn:microsoft.com/office/officeart/2005/8/layout/list1"/>
    <dgm:cxn modelId="{7DF84227-00FD-48DF-BF10-2645A2A73B39}" type="presParOf" srcId="{B2BE76DD-5582-43FD-A5D1-9D4CA90DA8E4}" destId="{AF8AFD64-A8D3-40FD-B4F4-A9041F1F583B}" srcOrd="1" destOrd="0" presId="urn:microsoft.com/office/officeart/2005/8/layout/list1"/>
    <dgm:cxn modelId="{CC5F1B12-A5B2-487F-8327-22842C736F56}" type="presParOf" srcId="{B2BE76DD-5582-43FD-A5D1-9D4CA90DA8E4}" destId="{242605F5-3F1B-47CB-8430-99FD92EB0EB4}" srcOrd="2" destOrd="0" presId="urn:microsoft.com/office/officeart/2005/8/layout/list1"/>
    <dgm:cxn modelId="{652A558A-D776-4C86-ADCE-3D8F49AC9318}" type="presParOf" srcId="{B2BE76DD-5582-43FD-A5D1-9D4CA90DA8E4}" destId="{5702379A-6B70-45BC-BD33-C38C28C0869D}" srcOrd="3" destOrd="0" presId="urn:microsoft.com/office/officeart/2005/8/layout/list1"/>
    <dgm:cxn modelId="{C515AFE8-10A5-481B-947B-5846BDC8CE29}" type="presParOf" srcId="{B2BE76DD-5582-43FD-A5D1-9D4CA90DA8E4}" destId="{C6ED0AA7-6DAE-4D58-ADFE-973B74658E08}" srcOrd="4" destOrd="0" presId="urn:microsoft.com/office/officeart/2005/8/layout/list1"/>
    <dgm:cxn modelId="{BA0285F3-CBE9-4D88-BE92-6804A30F6050}" type="presParOf" srcId="{C6ED0AA7-6DAE-4D58-ADFE-973B74658E08}" destId="{A628700B-0EEC-49B8-A364-AC1948EFE7D0}" srcOrd="0" destOrd="0" presId="urn:microsoft.com/office/officeart/2005/8/layout/list1"/>
    <dgm:cxn modelId="{0409A8C3-8FA4-45B1-BF06-DDC4D2E5C513}" type="presParOf" srcId="{C6ED0AA7-6DAE-4D58-ADFE-973B74658E08}" destId="{1500758A-AE55-4DEB-A122-9F0293422792}" srcOrd="1" destOrd="0" presId="urn:microsoft.com/office/officeart/2005/8/layout/list1"/>
    <dgm:cxn modelId="{31D326A2-B80B-485A-9DDA-054684B25C57}" type="presParOf" srcId="{B2BE76DD-5582-43FD-A5D1-9D4CA90DA8E4}" destId="{DC28F30E-4801-4C89-ABF1-3BD062F28AC8}" srcOrd="5" destOrd="0" presId="urn:microsoft.com/office/officeart/2005/8/layout/list1"/>
    <dgm:cxn modelId="{1FF377B5-1CCC-4FB7-864F-A05EF1AAB354}" type="presParOf" srcId="{B2BE76DD-5582-43FD-A5D1-9D4CA90DA8E4}" destId="{6A643BC1-14C9-40B0-A10D-0DCC3F150FC5}" srcOrd="6" destOrd="0" presId="urn:microsoft.com/office/officeart/2005/8/layout/list1"/>
    <dgm:cxn modelId="{A4559941-D483-44A6-A457-8CD2D326DD75}" type="presParOf" srcId="{B2BE76DD-5582-43FD-A5D1-9D4CA90DA8E4}" destId="{E43DE207-68EB-4664-B2BC-F56D407EE7C6}" srcOrd="7" destOrd="0" presId="urn:microsoft.com/office/officeart/2005/8/layout/list1"/>
    <dgm:cxn modelId="{D1F583B9-F23D-43AC-816A-6A8FB8921400}" type="presParOf" srcId="{B2BE76DD-5582-43FD-A5D1-9D4CA90DA8E4}" destId="{CEC188D9-D4E0-4AE7-9E1B-3CFCA0FEFE0B}" srcOrd="8" destOrd="0" presId="urn:microsoft.com/office/officeart/2005/8/layout/list1"/>
    <dgm:cxn modelId="{D71E7558-06AF-4465-9A3C-1261974DABC5}" type="presParOf" srcId="{CEC188D9-D4E0-4AE7-9E1B-3CFCA0FEFE0B}" destId="{39C95220-5844-47ED-9F6D-6B636CF67A62}" srcOrd="0" destOrd="0" presId="urn:microsoft.com/office/officeart/2005/8/layout/list1"/>
    <dgm:cxn modelId="{6AC4064C-F5E0-4519-875E-C1B4B1841DDD}" type="presParOf" srcId="{CEC188D9-D4E0-4AE7-9E1B-3CFCA0FEFE0B}" destId="{4D221925-7080-4561-BF84-B882E8EED5EA}" srcOrd="1" destOrd="0" presId="urn:microsoft.com/office/officeart/2005/8/layout/list1"/>
    <dgm:cxn modelId="{7DF6F09A-BDA1-4A57-A2F8-9E562F8B544A}" type="presParOf" srcId="{B2BE76DD-5582-43FD-A5D1-9D4CA90DA8E4}" destId="{E2C6A776-F62E-494B-B86C-D407F60B1A39}" srcOrd="9" destOrd="0" presId="urn:microsoft.com/office/officeart/2005/8/layout/list1"/>
    <dgm:cxn modelId="{BE1407D8-584E-4180-A522-908919029350}" type="presParOf" srcId="{B2BE76DD-5582-43FD-A5D1-9D4CA90DA8E4}" destId="{4FFEA3D4-BE9F-4068-8585-D236B1879A56}" srcOrd="10" destOrd="0" presId="urn:microsoft.com/office/officeart/2005/8/layout/list1"/>
    <dgm:cxn modelId="{B5555887-D1ED-4F06-91B5-F0B45BE2251B}" type="presParOf" srcId="{B2BE76DD-5582-43FD-A5D1-9D4CA90DA8E4}" destId="{22B9338E-02C2-421F-BC50-9C782E7ABD30}" srcOrd="11" destOrd="0" presId="urn:microsoft.com/office/officeart/2005/8/layout/list1"/>
    <dgm:cxn modelId="{7AE096EE-433C-45D6-8359-0871FB84B94B}" type="presParOf" srcId="{B2BE76DD-5582-43FD-A5D1-9D4CA90DA8E4}" destId="{73195E51-D4AA-42BD-80EB-0C9C508D135F}" srcOrd="12" destOrd="0" presId="urn:microsoft.com/office/officeart/2005/8/layout/list1"/>
    <dgm:cxn modelId="{F792D2B3-9F1F-41D0-ADDF-3F50737880EB}" type="presParOf" srcId="{73195E51-D4AA-42BD-80EB-0C9C508D135F}" destId="{DF1BA314-FBD6-49EB-A5EB-C7BA45F35106}" srcOrd="0" destOrd="0" presId="urn:microsoft.com/office/officeart/2005/8/layout/list1"/>
    <dgm:cxn modelId="{EC99A76B-BD0B-4950-879D-3208E99783E8}" type="presParOf" srcId="{73195E51-D4AA-42BD-80EB-0C9C508D135F}" destId="{975F3083-4F85-4C7B-ABC9-FB5D1B5C0C9C}" srcOrd="1" destOrd="0" presId="urn:microsoft.com/office/officeart/2005/8/layout/list1"/>
    <dgm:cxn modelId="{E51539E7-DDDC-40C3-B18C-0040F916E1AA}" type="presParOf" srcId="{B2BE76DD-5582-43FD-A5D1-9D4CA90DA8E4}" destId="{3D7486B7-E21A-4592-A3D4-0400DDB6B1DD}" srcOrd="13" destOrd="0" presId="urn:microsoft.com/office/officeart/2005/8/layout/list1"/>
    <dgm:cxn modelId="{F9E9F425-D1B6-4A99-9FFA-115831D289F8}" type="presParOf" srcId="{B2BE76DD-5582-43FD-A5D1-9D4CA90DA8E4}" destId="{B98FE717-FCA8-4348-A33E-8F014825041D}" srcOrd="14" destOrd="0" presId="urn:microsoft.com/office/officeart/2005/8/layout/list1"/>
    <dgm:cxn modelId="{E40D7174-F232-4138-B51E-9CF81498177C}" type="presParOf" srcId="{B2BE76DD-5582-43FD-A5D1-9D4CA90DA8E4}" destId="{2ABCC9C7-B85F-4F35-9C85-F4882620D8AE}" srcOrd="15" destOrd="0" presId="urn:microsoft.com/office/officeart/2005/8/layout/list1"/>
    <dgm:cxn modelId="{D501BDDA-F47A-4C33-B2AC-85F04494573D}" type="presParOf" srcId="{B2BE76DD-5582-43FD-A5D1-9D4CA90DA8E4}" destId="{A878B872-C5AB-4D62-BBDE-6032612CEBB0}" srcOrd="16" destOrd="0" presId="urn:microsoft.com/office/officeart/2005/8/layout/list1"/>
    <dgm:cxn modelId="{3287CE2F-E962-4A68-A85F-E276CCBA16F6}" type="presParOf" srcId="{A878B872-C5AB-4D62-BBDE-6032612CEBB0}" destId="{904A9907-D5E9-4699-A6FA-663517E8C92B}" srcOrd="0" destOrd="0" presId="urn:microsoft.com/office/officeart/2005/8/layout/list1"/>
    <dgm:cxn modelId="{98ABFD34-F64D-4D9D-A0A8-16BCFBA1822D}" type="presParOf" srcId="{A878B872-C5AB-4D62-BBDE-6032612CEBB0}" destId="{367EB620-4039-4AC9-936B-CC941CEBC39A}" srcOrd="1" destOrd="0" presId="urn:microsoft.com/office/officeart/2005/8/layout/list1"/>
    <dgm:cxn modelId="{141CD8F0-86B5-4B6E-89D7-2AA4446128C6}" type="presParOf" srcId="{B2BE76DD-5582-43FD-A5D1-9D4CA90DA8E4}" destId="{FFB5B2C8-AD88-4589-8075-3C9E6E985D7F}" srcOrd="17" destOrd="0" presId="urn:microsoft.com/office/officeart/2005/8/layout/list1"/>
    <dgm:cxn modelId="{9AD40E0E-FB08-4B2D-8FD7-300837C15CEF}" type="presParOf" srcId="{B2BE76DD-5582-43FD-A5D1-9D4CA90DA8E4}" destId="{ED43E965-610A-4538-835A-849DF1B0EAB2}" srcOrd="18" destOrd="0" presId="urn:microsoft.com/office/officeart/2005/8/layout/list1"/>
    <dgm:cxn modelId="{586DAF3D-8277-489A-9735-BC9512A7093D}" type="presParOf" srcId="{B2BE76DD-5582-43FD-A5D1-9D4CA90DA8E4}" destId="{1CB7B777-47FA-488E-A773-08AD3F3B1E8F}" srcOrd="19" destOrd="0" presId="urn:microsoft.com/office/officeart/2005/8/layout/list1"/>
    <dgm:cxn modelId="{499B9F3A-92A6-4013-85EE-922945339603}" type="presParOf" srcId="{B2BE76DD-5582-43FD-A5D1-9D4CA90DA8E4}" destId="{D966288F-4C84-4079-BD10-14BCD6B3A5C7}" srcOrd="20" destOrd="0" presId="urn:microsoft.com/office/officeart/2005/8/layout/list1"/>
    <dgm:cxn modelId="{0AD7839D-3D8E-425B-9F5D-0E80A8ED02C5}" type="presParOf" srcId="{D966288F-4C84-4079-BD10-14BCD6B3A5C7}" destId="{0C9EDC78-59DC-4E34-B3CF-5C38570DF799}" srcOrd="0" destOrd="0" presId="urn:microsoft.com/office/officeart/2005/8/layout/list1"/>
    <dgm:cxn modelId="{0DCB9D37-7737-4266-A2EA-C1210420CD19}" type="presParOf" srcId="{D966288F-4C84-4079-BD10-14BCD6B3A5C7}" destId="{F7C5B7D2-F8AB-4B5D-8011-31B56E9E7689}" srcOrd="1" destOrd="0" presId="urn:microsoft.com/office/officeart/2005/8/layout/list1"/>
    <dgm:cxn modelId="{61BBB940-ECC2-425C-A840-2B64C6CCD778}" type="presParOf" srcId="{B2BE76DD-5582-43FD-A5D1-9D4CA90DA8E4}" destId="{892CEFD1-BF9D-4D4C-9ED1-A7D03766E88A}" srcOrd="21" destOrd="0" presId="urn:microsoft.com/office/officeart/2005/8/layout/list1"/>
    <dgm:cxn modelId="{6136E591-C244-41D9-AEBD-404A1C9AB525}" type="presParOf" srcId="{B2BE76DD-5582-43FD-A5D1-9D4CA90DA8E4}" destId="{04A69B98-C979-4EFF-B082-0F7429BFCA8B}" srcOrd="22" destOrd="0" presId="urn:microsoft.com/office/officeart/2005/8/layout/list1"/>
    <dgm:cxn modelId="{2E1FD261-C67E-4667-A23A-0C33BBBE957B}" type="presParOf" srcId="{B2BE76DD-5582-43FD-A5D1-9D4CA90DA8E4}" destId="{2E4A161B-71FB-4AEB-A3C9-702FBFB08E58}" srcOrd="23" destOrd="0" presId="urn:microsoft.com/office/officeart/2005/8/layout/list1"/>
    <dgm:cxn modelId="{D8342F71-6E3C-43C1-863B-04D2632F80C7}" type="presParOf" srcId="{B2BE76DD-5582-43FD-A5D1-9D4CA90DA8E4}" destId="{B2142B5E-95A9-4DDF-8F4F-41111829E910}" srcOrd="24" destOrd="0" presId="urn:microsoft.com/office/officeart/2005/8/layout/list1"/>
    <dgm:cxn modelId="{5CD45166-0246-4443-A207-B7F0728BBB5E}" type="presParOf" srcId="{B2142B5E-95A9-4DDF-8F4F-41111829E910}" destId="{AB6E6193-FF81-40CB-AD98-B9671D813856}" srcOrd="0" destOrd="0" presId="urn:microsoft.com/office/officeart/2005/8/layout/list1"/>
    <dgm:cxn modelId="{53436366-AD8A-4BE5-84B3-5A608E57D577}" type="presParOf" srcId="{B2142B5E-95A9-4DDF-8F4F-41111829E910}" destId="{9605314F-E2AE-437E-A2C4-1FD40033D031}" srcOrd="1" destOrd="0" presId="urn:microsoft.com/office/officeart/2005/8/layout/list1"/>
    <dgm:cxn modelId="{8FF7FF17-98EC-4FF4-94EB-B39A11E5D57D}" type="presParOf" srcId="{B2BE76DD-5582-43FD-A5D1-9D4CA90DA8E4}" destId="{091C373A-DC3A-4E89-92BC-D68D640B8B1E}" srcOrd="25" destOrd="0" presId="urn:microsoft.com/office/officeart/2005/8/layout/list1"/>
    <dgm:cxn modelId="{9FFD332F-8F43-43CF-AD96-622705B898E6}" type="presParOf" srcId="{B2BE76DD-5582-43FD-A5D1-9D4CA90DA8E4}" destId="{8E0F93B9-9368-47D1-95F8-7A323A2E1B76}"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D5EA23-B065-4A90-8563-038DEA1A7BEE}">
      <dsp:nvSpPr>
        <dsp:cNvPr id="0" name=""/>
        <dsp:cNvSpPr/>
      </dsp:nvSpPr>
      <dsp:spPr>
        <a:xfrm rot="5400000">
          <a:off x="-320924" y="325935"/>
          <a:ext cx="2139496" cy="149764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AU" sz="1400" kern="1200" dirty="0" smtClean="0"/>
            <a:t>Identify</a:t>
          </a:r>
          <a:r>
            <a:rPr lang="en-AU" sz="1600" kern="1200" dirty="0" smtClean="0"/>
            <a:t> desired results</a:t>
          </a:r>
        </a:p>
        <a:p>
          <a:pPr lvl="0">
            <a:spcBef>
              <a:spcPct val="0"/>
            </a:spcBef>
          </a:pPr>
          <a:endParaRPr lang="en-AU" sz="900" kern="1200" dirty="0"/>
        </a:p>
      </dsp:txBody>
      <dsp:txXfrm rot="5400000">
        <a:off x="-320924" y="325935"/>
        <a:ext cx="2139496" cy="1497647"/>
      </dsp:txXfrm>
    </dsp:sp>
    <dsp:sp modelId="{E2463789-16EA-48F8-BC0D-3D771F112298}">
      <dsp:nvSpPr>
        <dsp:cNvPr id="0" name=""/>
        <dsp:cNvSpPr/>
      </dsp:nvSpPr>
      <dsp:spPr>
        <a:xfrm rot="5400000">
          <a:off x="4373695" y="-2871037"/>
          <a:ext cx="1390672" cy="714276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0" algn="l" defTabSz="622300">
            <a:lnSpc>
              <a:spcPct val="90000"/>
            </a:lnSpc>
            <a:spcBef>
              <a:spcPct val="0"/>
            </a:spcBef>
            <a:spcAft>
              <a:spcPct val="15000"/>
            </a:spcAft>
            <a:buChar char="••"/>
          </a:pPr>
          <a:r>
            <a:rPr lang="en-AU" sz="1400" kern="1200" dirty="0" smtClean="0"/>
            <a:t> What should students know, understand, and be able to do? What is worthy of understanding? What enduring understandings are desired?</a:t>
          </a:r>
          <a:endParaRPr lang="en-AU" sz="1400" kern="1200" dirty="0"/>
        </a:p>
        <a:p>
          <a:pPr marL="0" lvl="1" indent="265113" algn="l" defTabSz="622300">
            <a:lnSpc>
              <a:spcPct val="90000"/>
            </a:lnSpc>
            <a:spcBef>
              <a:spcPct val="0"/>
            </a:spcBef>
            <a:spcAft>
              <a:spcPct val="15000"/>
            </a:spcAft>
            <a:buChar char="••"/>
          </a:pPr>
          <a:r>
            <a:rPr lang="en-AU" sz="1400" kern="1200" dirty="0" smtClean="0"/>
            <a:t>   Consider goals</a:t>
          </a:r>
          <a:endParaRPr lang="en-AU" sz="1400" kern="1200" dirty="0"/>
        </a:p>
        <a:p>
          <a:pPr marL="0" lvl="1" indent="265113" algn="l" defTabSz="622300">
            <a:lnSpc>
              <a:spcPct val="90000"/>
            </a:lnSpc>
            <a:spcBef>
              <a:spcPct val="0"/>
            </a:spcBef>
            <a:spcAft>
              <a:spcPct val="15000"/>
            </a:spcAft>
            <a:buChar char="••"/>
          </a:pPr>
          <a:r>
            <a:rPr lang="en-AU" sz="1400" kern="1200" dirty="0" smtClean="0"/>
            <a:t>   Examine content standards (district,  state &amp; national)</a:t>
          </a:r>
          <a:endParaRPr lang="en-AU" sz="1400" kern="1200" dirty="0"/>
        </a:p>
        <a:p>
          <a:pPr marL="0" lvl="1" indent="265113" algn="l" defTabSz="622300">
            <a:lnSpc>
              <a:spcPct val="90000"/>
            </a:lnSpc>
            <a:spcBef>
              <a:spcPct val="0"/>
            </a:spcBef>
            <a:spcAft>
              <a:spcPct val="15000"/>
            </a:spcAft>
            <a:buChar char="••"/>
          </a:pPr>
          <a:r>
            <a:rPr lang="en-AU" sz="1400" kern="1200" dirty="0" smtClean="0"/>
            <a:t>   Review curriculum expectations</a:t>
          </a:r>
          <a:endParaRPr lang="en-AU" sz="1400" kern="1200" dirty="0"/>
        </a:p>
        <a:p>
          <a:pPr marL="0" lvl="1" indent="265113" algn="l" defTabSz="622300">
            <a:lnSpc>
              <a:spcPct val="90000"/>
            </a:lnSpc>
            <a:spcBef>
              <a:spcPct val="0"/>
            </a:spcBef>
            <a:spcAft>
              <a:spcPct val="15000"/>
            </a:spcAft>
            <a:buChar char="••"/>
          </a:pPr>
          <a:r>
            <a:rPr lang="en-AU" sz="1400" kern="1200" dirty="0" smtClean="0"/>
            <a:t>  Teacher/students interests</a:t>
          </a:r>
          <a:endParaRPr lang="en-AU" sz="1400" kern="1200" dirty="0"/>
        </a:p>
      </dsp:txBody>
      <dsp:txXfrm rot="5400000">
        <a:off x="4373695" y="-2871037"/>
        <a:ext cx="1390672" cy="7142769"/>
      </dsp:txXfrm>
    </dsp:sp>
    <dsp:sp modelId="{605CFAB5-E82E-458C-A5EA-4AEEFB83A523}">
      <dsp:nvSpPr>
        <dsp:cNvPr id="0" name=""/>
        <dsp:cNvSpPr/>
      </dsp:nvSpPr>
      <dsp:spPr>
        <a:xfrm rot="5400000">
          <a:off x="-320924" y="2275984"/>
          <a:ext cx="2139496" cy="149764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AU" sz="1600" kern="1200" dirty="0" smtClean="0"/>
        </a:p>
        <a:p>
          <a:pPr marL="0" marR="0" lvl="0" indent="0" algn="ctr" defTabSz="914400" eaLnBrk="1" fontAlgn="auto" latinLnBrk="0" hangingPunct="1">
            <a:lnSpc>
              <a:spcPct val="100000"/>
            </a:lnSpc>
            <a:spcBef>
              <a:spcPct val="0"/>
            </a:spcBef>
            <a:spcAft>
              <a:spcPts val="0"/>
            </a:spcAft>
            <a:buClrTx/>
            <a:buSzTx/>
            <a:buFontTx/>
            <a:buNone/>
            <a:tabLst/>
            <a:defRPr/>
          </a:pPr>
          <a:r>
            <a:rPr lang="en-AU" sz="1600" kern="1200" dirty="0" smtClean="0"/>
            <a:t>Determine acceptable evidence</a:t>
          </a:r>
        </a:p>
        <a:p>
          <a:pPr lvl="0">
            <a:spcBef>
              <a:spcPct val="0"/>
            </a:spcBef>
          </a:pPr>
          <a:endParaRPr lang="en-AU" sz="1000" kern="1200" dirty="0"/>
        </a:p>
      </dsp:txBody>
      <dsp:txXfrm rot="5400000">
        <a:off x="-320924" y="2275984"/>
        <a:ext cx="2139496" cy="1497647"/>
      </dsp:txXfrm>
    </dsp:sp>
    <dsp:sp modelId="{4B8359A5-C4D7-438D-9B01-ECB44307CAA9}">
      <dsp:nvSpPr>
        <dsp:cNvPr id="0" name=""/>
        <dsp:cNvSpPr/>
      </dsp:nvSpPr>
      <dsp:spPr>
        <a:xfrm rot="5400000">
          <a:off x="4373330" y="-920622"/>
          <a:ext cx="1391404" cy="714276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0" algn="l" defTabSz="622300">
            <a:lnSpc>
              <a:spcPct val="90000"/>
            </a:lnSpc>
            <a:spcBef>
              <a:spcPct val="0"/>
            </a:spcBef>
            <a:spcAft>
              <a:spcPct val="15000"/>
            </a:spcAft>
            <a:buChar char="••"/>
          </a:pPr>
          <a:r>
            <a:rPr lang="en-AU" sz="1400" kern="1200" dirty="0" smtClean="0"/>
            <a:t>How will we know if students have achieved the desired results and met the standards?  What will we accept as evidence of student understanding and proficiency?</a:t>
          </a:r>
          <a:endParaRPr lang="en-AU" sz="1400" kern="1200" dirty="0"/>
        </a:p>
        <a:p>
          <a:pPr marL="450850" lvl="1" indent="-185738" algn="l" defTabSz="622300">
            <a:lnSpc>
              <a:spcPct val="90000"/>
            </a:lnSpc>
            <a:spcBef>
              <a:spcPct val="0"/>
            </a:spcBef>
            <a:spcAft>
              <a:spcPct val="15000"/>
            </a:spcAft>
            <a:buChar char="••"/>
          </a:pPr>
          <a:r>
            <a:rPr lang="en-AU" sz="1400" kern="1200" dirty="0" smtClean="0"/>
            <a:t>Consider a range of assessment methods — informal and formal assessments during a unit</a:t>
          </a:r>
          <a:endParaRPr lang="en-AU" sz="1400" kern="1200" dirty="0"/>
        </a:p>
        <a:p>
          <a:pPr marL="450850" lvl="1" indent="-185738" algn="l" defTabSz="622300">
            <a:lnSpc>
              <a:spcPct val="90000"/>
            </a:lnSpc>
            <a:spcBef>
              <a:spcPct val="0"/>
            </a:spcBef>
            <a:spcAft>
              <a:spcPct val="15000"/>
            </a:spcAft>
            <a:buChar char="••"/>
          </a:pPr>
          <a:r>
            <a:rPr lang="en-AU" sz="1400" kern="1200" dirty="0" smtClean="0"/>
            <a:t>Think like assessors before designing specific units and lessons to determine how/whether students have attained desired understandings</a:t>
          </a:r>
          <a:endParaRPr lang="en-AU" sz="1400" kern="1200" dirty="0"/>
        </a:p>
      </dsp:txBody>
      <dsp:txXfrm rot="5400000">
        <a:off x="4373330" y="-920622"/>
        <a:ext cx="1391404" cy="7142769"/>
      </dsp:txXfrm>
    </dsp:sp>
    <dsp:sp modelId="{D26714B7-DBD0-4E8B-B7FD-DB1E3CCD1102}">
      <dsp:nvSpPr>
        <dsp:cNvPr id="0" name=""/>
        <dsp:cNvSpPr/>
      </dsp:nvSpPr>
      <dsp:spPr>
        <a:xfrm rot="5400000">
          <a:off x="-320924" y="4226033"/>
          <a:ext cx="2139496" cy="149764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AU" sz="1600" kern="1200" dirty="0" smtClean="0"/>
        </a:p>
        <a:p>
          <a:pPr marL="0" marR="0" lvl="0" indent="0" algn="ctr" defTabSz="914400" eaLnBrk="1" fontAlgn="auto" latinLnBrk="0" hangingPunct="1">
            <a:lnSpc>
              <a:spcPct val="100000"/>
            </a:lnSpc>
            <a:spcBef>
              <a:spcPct val="0"/>
            </a:spcBef>
            <a:spcAft>
              <a:spcPts val="0"/>
            </a:spcAft>
            <a:buClrTx/>
            <a:buSzTx/>
            <a:buFontTx/>
            <a:buNone/>
            <a:tabLst/>
            <a:defRPr/>
          </a:pPr>
          <a:r>
            <a:rPr lang="en-AU" sz="1600" kern="1200" dirty="0" smtClean="0"/>
            <a:t>Plan learning experiences and instruction</a:t>
          </a:r>
        </a:p>
        <a:p>
          <a:pPr lvl="0">
            <a:spcBef>
              <a:spcPct val="0"/>
            </a:spcBef>
          </a:pPr>
          <a:endParaRPr lang="en-AU" sz="1000" kern="1200" dirty="0"/>
        </a:p>
      </dsp:txBody>
      <dsp:txXfrm rot="5400000">
        <a:off x="-320924" y="4226033"/>
        <a:ext cx="2139496" cy="1497647"/>
      </dsp:txXfrm>
    </dsp:sp>
    <dsp:sp modelId="{5FECFD17-0B5E-4FA7-B722-DDD1FDE97921}">
      <dsp:nvSpPr>
        <dsp:cNvPr id="0" name=""/>
        <dsp:cNvSpPr/>
      </dsp:nvSpPr>
      <dsp:spPr>
        <a:xfrm rot="5400000">
          <a:off x="4373695" y="1043106"/>
          <a:ext cx="1390672" cy="714276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AU" sz="1200" kern="1200" dirty="0" smtClean="0"/>
            <a:t>What enabling knowledge (facts, concepts, and principles) and skills (procedures) will students need to perform effectively and achieve desired results?</a:t>
          </a:r>
          <a:endParaRPr lang="en-AU" sz="1200" kern="1200" dirty="0"/>
        </a:p>
        <a:p>
          <a:pPr marL="114300" lvl="1" indent="-114300" algn="l" defTabSz="533400">
            <a:lnSpc>
              <a:spcPct val="90000"/>
            </a:lnSpc>
            <a:spcBef>
              <a:spcPct val="0"/>
            </a:spcBef>
            <a:spcAft>
              <a:spcPct val="15000"/>
            </a:spcAft>
            <a:buChar char="••"/>
          </a:pPr>
          <a:r>
            <a:rPr lang="en-AU" sz="1200" kern="1200" dirty="0" smtClean="0"/>
            <a:t>What activities will equip students with the needed knowledge and skills?</a:t>
          </a:r>
          <a:endParaRPr lang="en-AU" sz="1200" kern="1200" dirty="0"/>
        </a:p>
        <a:p>
          <a:pPr marL="114300" lvl="1" indent="-114300" algn="l" defTabSz="533400">
            <a:lnSpc>
              <a:spcPct val="90000"/>
            </a:lnSpc>
            <a:spcBef>
              <a:spcPct val="0"/>
            </a:spcBef>
            <a:spcAft>
              <a:spcPct val="15000"/>
            </a:spcAft>
            <a:buChar char="••"/>
          </a:pPr>
          <a:r>
            <a:rPr lang="en-AU" sz="1200" kern="1200" dirty="0" smtClean="0"/>
            <a:t>What will need to be taught and coached, and how should it best be taught in light of performance goals?</a:t>
          </a:r>
          <a:endParaRPr lang="en-AU" sz="1200" kern="1200" dirty="0"/>
        </a:p>
        <a:p>
          <a:pPr marL="114300" lvl="1" indent="-114300" algn="l" defTabSz="533400">
            <a:lnSpc>
              <a:spcPct val="90000"/>
            </a:lnSpc>
            <a:spcBef>
              <a:spcPct val="0"/>
            </a:spcBef>
            <a:spcAft>
              <a:spcPct val="15000"/>
            </a:spcAft>
            <a:buChar char="••"/>
          </a:pPr>
          <a:r>
            <a:rPr lang="en-AU" sz="1200" kern="1200" dirty="0" smtClean="0"/>
            <a:t>What materials and resources are best suited to accomplish these goals?</a:t>
          </a:r>
          <a:endParaRPr lang="en-AU" sz="1200" kern="1200" dirty="0"/>
        </a:p>
        <a:p>
          <a:pPr marL="114300" lvl="1" indent="-114300" algn="l" defTabSz="533400">
            <a:lnSpc>
              <a:spcPct val="90000"/>
            </a:lnSpc>
            <a:spcBef>
              <a:spcPct val="0"/>
            </a:spcBef>
            <a:spcAft>
              <a:spcPct val="15000"/>
            </a:spcAft>
            <a:buChar char="••"/>
          </a:pPr>
          <a:r>
            <a:rPr lang="en-AU" sz="1200" kern="1200" dirty="0" smtClean="0"/>
            <a:t>Is the overall design coherent and effective?</a:t>
          </a:r>
          <a:endParaRPr lang="en-AU" sz="1200" kern="1200" dirty="0"/>
        </a:p>
      </dsp:txBody>
      <dsp:txXfrm rot="5400000">
        <a:off x="4373695" y="1043106"/>
        <a:ext cx="1390672" cy="714276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B63C44-4307-44EE-9953-8B257A1DDF61}">
      <dsp:nvSpPr>
        <dsp:cNvPr id="0" name=""/>
        <dsp:cNvSpPr/>
      </dsp:nvSpPr>
      <dsp:spPr>
        <a:xfrm>
          <a:off x="854766" y="0"/>
          <a:ext cx="4028660" cy="4028660"/>
        </a:xfrm>
        <a:prstGeom prst="ellipse">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i="1" kern="1200" dirty="0" smtClean="0">
              <a:latin typeface="Century Schoolbook" pitchFamily="18" charset="0"/>
            </a:rPr>
            <a:t>Worth being familiar with</a:t>
          </a:r>
          <a:endParaRPr lang="en-AU" sz="1100" kern="1200" dirty="0"/>
        </a:p>
      </dsp:txBody>
      <dsp:txXfrm>
        <a:off x="2165087" y="201432"/>
        <a:ext cx="1408016" cy="604299"/>
      </dsp:txXfrm>
    </dsp:sp>
    <dsp:sp modelId="{59836DB7-9B85-4E75-BB9F-48C5DAA94340}">
      <dsp:nvSpPr>
        <dsp:cNvPr id="0" name=""/>
        <dsp:cNvSpPr/>
      </dsp:nvSpPr>
      <dsp:spPr>
        <a:xfrm>
          <a:off x="1358348" y="994837"/>
          <a:ext cx="3021495" cy="3021495"/>
        </a:xfrm>
        <a:prstGeom prst="ellipse">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bg1"/>
              </a:solidFill>
              <a:latin typeface="Century Schoolbook" pitchFamily="18" charset="0"/>
            </a:rPr>
            <a:t>Important</a:t>
          </a:r>
        </a:p>
        <a:p>
          <a:pPr lvl="0" algn="ctr" defTabSz="488950">
            <a:lnSpc>
              <a:spcPct val="90000"/>
            </a:lnSpc>
            <a:spcBef>
              <a:spcPct val="0"/>
            </a:spcBef>
            <a:spcAft>
              <a:spcPct val="35000"/>
            </a:spcAft>
          </a:pPr>
          <a:r>
            <a:rPr lang="en-US" sz="1100" b="1" kern="1200" dirty="0" smtClean="0">
              <a:solidFill>
                <a:schemeClr val="bg1"/>
              </a:solidFill>
              <a:latin typeface="Century Schoolbook" pitchFamily="18" charset="0"/>
            </a:rPr>
            <a:t>to know and do</a:t>
          </a:r>
          <a:endParaRPr lang="en-AU" sz="1100" kern="1200" dirty="0">
            <a:solidFill>
              <a:schemeClr val="bg1"/>
            </a:solidFill>
          </a:endParaRPr>
        </a:p>
      </dsp:txBody>
      <dsp:txXfrm>
        <a:off x="2165087" y="1183680"/>
        <a:ext cx="1408016" cy="566530"/>
      </dsp:txXfrm>
    </dsp:sp>
    <dsp:sp modelId="{C3890A28-11F6-467C-AD31-7BD130262801}">
      <dsp:nvSpPr>
        <dsp:cNvPr id="0" name=""/>
        <dsp:cNvSpPr/>
      </dsp:nvSpPr>
      <dsp:spPr>
        <a:xfrm>
          <a:off x="1861931" y="2014330"/>
          <a:ext cx="2014330" cy="2014330"/>
        </a:xfrm>
        <a:prstGeom prst="ellipse">
          <a:avLst/>
        </a:prstGeom>
        <a:solidFill>
          <a:srgbClr val="FDE96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AU" sz="1100" b="1" i="1" kern="1200" noProof="1" smtClean="0">
              <a:solidFill>
                <a:schemeClr val="tx1"/>
              </a:solidFill>
              <a:latin typeface="Century Schoolbook" pitchFamily="18" charset="0"/>
            </a:rPr>
            <a:t>Big Ideas</a:t>
          </a:r>
        </a:p>
        <a:p>
          <a:pPr lvl="0" algn="ctr" defTabSz="488950">
            <a:lnSpc>
              <a:spcPct val="90000"/>
            </a:lnSpc>
            <a:spcBef>
              <a:spcPct val="0"/>
            </a:spcBef>
            <a:spcAft>
              <a:spcPct val="35000"/>
            </a:spcAft>
          </a:pPr>
          <a:r>
            <a:rPr lang="en-AU" sz="1100" b="1" i="1" kern="1200" noProof="1" smtClean="0">
              <a:solidFill>
                <a:schemeClr val="tx1"/>
              </a:solidFill>
              <a:latin typeface="Century Schoolbook" pitchFamily="18" charset="0"/>
            </a:rPr>
            <a:t>and</a:t>
          </a:r>
        </a:p>
        <a:p>
          <a:pPr lvl="0" algn="ctr" defTabSz="488950">
            <a:lnSpc>
              <a:spcPct val="90000"/>
            </a:lnSpc>
            <a:spcBef>
              <a:spcPct val="0"/>
            </a:spcBef>
            <a:spcAft>
              <a:spcPct val="35000"/>
            </a:spcAft>
          </a:pPr>
          <a:r>
            <a:rPr lang="en-AU" sz="1100" b="1" i="1" kern="1200" noProof="1" smtClean="0">
              <a:solidFill>
                <a:schemeClr val="tx1"/>
              </a:solidFill>
              <a:latin typeface="Century Schoolbook" pitchFamily="18" charset="0"/>
            </a:rPr>
            <a:t>Enduring Understandings</a:t>
          </a:r>
          <a:endParaRPr lang="en-AU" sz="1100" kern="1200" dirty="0">
            <a:solidFill>
              <a:schemeClr val="tx1"/>
            </a:solidFill>
          </a:endParaRPr>
        </a:p>
      </dsp:txBody>
      <dsp:txXfrm>
        <a:off x="2156922" y="2517912"/>
        <a:ext cx="1424346" cy="100716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2CB4F6-A9F4-478B-861B-4415949E357C}">
      <dsp:nvSpPr>
        <dsp:cNvPr id="0" name=""/>
        <dsp:cNvSpPr/>
      </dsp:nvSpPr>
      <dsp:spPr>
        <a:xfrm>
          <a:off x="3392560" y="1647589"/>
          <a:ext cx="2383723" cy="2142907"/>
        </a:xfrm>
        <a:prstGeom prst="hexag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AU" sz="1800" b="1" kern="1200" dirty="0" smtClean="0"/>
            <a:t>Desired Understanding</a:t>
          </a:r>
          <a:endParaRPr lang="en-AU" sz="1800" b="1" kern="1200" dirty="0"/>
        </a:p>
      </dsp:txBody>
      <dsp:txXfrm>
        <a:off x="3392560" y="1647589"/>
        <a:ext cx="2383723" cy="2142907"/>
      </dsp:txXfrm>
    </dsp:sp>
    <dsp:sp modelId="{98CF5266-C661-4034-B424-9CD3333EE726}">
      <dsp:nvSpPr>
        <dsp:cNvPr id="0" name=""/>
        <dsp:cNvSpPr/>
      </dsp:nvSpPr>
      <dsp:spPr>
        <a:xfrm rot="16153174">
          <a:off x="4569779" y="1385341"/>
          <a:ext cx="93" cy="524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AU" sz="2300" kern="1200" dirty="0"/>
        </a:p>
      </dsp:txBody>
      <dsp:txXfrm rot="16153174">
        <a:off x="4569779" y="1385341"/>
        <a:ext cx="93" cy="524485"/>
      </dsp:txXfrm>
    </dsp:sp>
    <dsp:sp modelId="{0D856F81-2489-4B3B-82F6-CDA2EF3A8C41}">
      <dsp:nvSpPr>
        <dsp:cNvPr id="0" name=""/>
        <dsp:cNvSpPr/>
      </dsp:nvSpPr>
      <dsp:spPr>
        <a:xfrm>
          <a:off x="3430622" y="-103050"/>
          <a:ext cx="2254561" cy="1750592"/>
        </a:xfrm>
        <a:prstGeom prst="flowChartManualOperation">
          <a:avLst/>
        </a:prstGeom>
        <a:solidFill>
          <a:srgbClr val="FF03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AU" sz="2000" b="1" kern="1200" dirty="0" smtClean="0"/>
            <a:t>Explain</a:t>
          </a:r>
          <a:r>
            <a:rPr lang="en-AU" sz="1100" kern="1200" dirty="0" smtClean="0"/>
            <a:t> demonstrate, derive, describe, design, exhibit, express, induce, instruct, justify, model, predict,  prove, show, synthesise, teach</a:t>
          </a:r>
          <a:endParaRPr lang="en-AU" sz="1100" kern="1200" dirty="0"/>
        </a:p>
      </dsp:txBody>
      <dsp:txXfrm>
        <a:off x="3430622" y="-103050"/>
        <a:ext cx="2254561" cy="1750592"/>
      </dsp:txXfrm>
    </dsp:sp>
    <dsp:sp modelId="{AE3F7725-B8AC-4114-B697-02FAD22D905D}">
      <dsp:nvSpPr>
        <dsp:cNvPr id="0" name=""/>
        <dsp:cNvSpPr/>
      </dsp:nvSpPr>
      <dsp:spPr>
        <a:xfrm rot="9057369">
          <a:off x="5479541" y="1934341"/>
          <a:ext cx="91447" cy="524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AU" sz="2300" kern="1200" dirty="0"/>
        </a:p>
      </dsp:txBody>
      <dsp:txXfrm rot="9057369">
        <a:off x="5479541" y="1934341"/>
        <a:ext cx="91447" cy="524485"/>
      </dsp:txXfrm>
    </dsp:sp>
    <dsp:sp modelId="{5B5CA0A8-0548-4C7B-A3B9-98CA8AF3BFAE}">
      <dsp:nvSpPr>
        <dsp:cNvPr id="0" name=""/>
        <dsp:cNvSpPr/>
      </dsp:nvSpPr>
      <dsp:spPr>
        <a:xfrm rot="3750864">
          <a:off x="5287894" y="817217"/>
          <a:ext cx="2095518" cy="1858698"/>
        </a:xfrm>
        <a:prstGeom prst="flowChartManualOperation">
          <a:avLst/>
        </a:prstGeom>
        <a:solidFill>
          <a:srgbClr val="FF993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AU" sz="2400" b="1" kern="1200" dirty="0" smtClean="0"/>
            <a:t>Apply</a:t>
          </a:r>
          <a:r>
            <a:rPr lang="en-AU" sz="2000" kern="1200" dirty="0" smtClean="0"/>
            <a:t> </a:t>
          </a:r>
          <a:r>
            <a:rPr lang="en-AU" sz="1400" kern="1200" dirty="0" smtClean="0"/>
            <a:t>Adapt, build, create, de-bug, decide, design, exhibit, invent, perform, produce, propose, solve, test, use </a:t>
          </a:r>
          <a:endParaRPr lang="en-AU" sz="1400" kern="1200" dirty="0"/>
        </a:p>
      </dsp:txBody>
      <dsp:txXfrm rot="3750864">
        <a:off x="5287894" y="817217"/>
        <a:ext cx="2095518" cy="1858698"/>
      </dsp:txXfrm>
    </dsp:sp>
    <dsp:sp modelId="{BC994106-9058-47C7-A7CD-023B83F7B254}">
      <dsp:nvSpPr>
        <dsp:cNvPr id="0" name=""/>
        <dsp:cNvSpPr/>
      </dsp:nvSpPr>
      <dsp:spPr>
        <a:xfrm rot="12516039">
          <a:off x="5549602" y="2994321"/>
          <a:ext cx="41349" cy="524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AU" sz="2300" kern="1200" dirty="0"/>
        </a:p>
      </dsp:txBody>
      <dsp:txXfrm rot="12516039">
        <a:off x="5549602" y="2994321"/>
        <a:ext cx="41349" cy="524485"/>
      </dsp:txXfrm>
    </dsp:sp>
    <dsp:sp modelId="{23F429B9-BF8F-4711-92FC-E609182F143B}">
      <dsp:nvSpPr>
        <dsp:cNvPr id="0" name=""/>
        <dsp:cNvSpPr/>
      </dsp:nvSpPr>
      <dsp:spPr>
        <a:xfrm rot="6979272">
          <a:off x="5402786" y="2717527"/>
          <a:ext cx="2080787" cy="2029942"/>
        </a:xfrm>
        <a:prstGeom prst="flowChartManualOperation">
          <a:avLst/>
        </a:prstGeom>
        <a:solidFill>
          <a:srgbClr val="FDE96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AU" sz="2000" b="1" kern="1200" dirty="0" smtClean="0"/>
            <a:t>Perspective</a:t>
          </a:r>
          <a:r>
            <a:rPr lang="en-AU" sz="1200" kern="1200" dirty="0" smtClean="0"/>
            <a:t>  </a:t>
          </a:r>
          <a:r>
            <a:rPr lang="en-AU" sz="1400" kern="1200" dirty="0" smtClean="0"/>
            <a:t>analyse, argue, compare, contrast, criticise, infer</a:t>
          </a:r>
          <a:endParaRPr lang="en-AU" sz="1400" kern="1200" dirty="0"/>
        </a:p>
      </dsp:txBody>
      <dsp:txXfrm rot="6979272">
        <a:off x="5402786" y="2717527"/>
        <a:ext cx="2080787" cy="2029942"/>
      </dsp:txXfrm>
    </dsp:sp>
    <dsp:sp modelId="{DBAFAF9C-BF1D-4FD6-BBFC-F2259B1B67CB}">
      <dsp:nvSpPr>
        <dsp:cNvPr id="0" name=""/>
        <dsp:cNvSpPr/>
      </dsp:nvSpPr>
      <dsp:spPr>
        <a:xfrm rot="5399990">
          <a:off x="4576140" y="3543417"/>
          <a:ext cx="16569" cy="524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AU" sz="2300" kern="1200" dirty="0"/>
        </a:p>
      </dsp:txBody>
      <dsp:txXfrm rot="5399990">
        <a:off x="4576140" y="3543417"/>
        <a:ext cx="16569" cy="524485"/>
      </dsp:txXfrm>
    </dsp:sp>
    <dsp:sp modelId="{50B6F581-093D-4F7E-A453-2CC4BC6E428F}">
      <dsp:nvSpPr>
        <dsp:cNvPr id="0" name=""/>
        <dsp:cNvSpPr/>
      </dsp:nvSpPr>
      <dsp:spPr>
        <a:xfrm rot="10800000">
          <a:off x="3472079" y="3821760"/>
          <a:ext cx="2224696" cy="1873723"/>
        </a:xfrm>
        <a:prstGeom prst="flowChartManualOperation">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AU" sz="6500" kern="1200" dirty="0"/>
        </a:p>
      </dsp:txBody>
      <dsp:txXfrm rot="10800000">
        <a:off x="3472079" y="3821760"/>
        <a:ext cx="2224696" cy="1873723"/>
      </dsp:txXfrm>
    </dsp:sp>
    <dsp:sp modelId="{67F91744-AB91-4C52-B577-FC6DB8AF7875}">
      <dsp:nvSpPr>
        <dsp:cNvPr id="0" name=""/>
        <dsp:cNvSpPr/>
      </dsp:nvSpPr>
      <dsp:spPr>
        <a:xfrm rot="19887826">
          <a:off x="3587844" y="2977931"/>
          <a:ext cx="76439" cy="524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AU" sz="2300" kern="1200" dirty="0"/>
        </a:p>
      </dsp:txBody>
      <dsp:txXfrm rot="19887826">
        <a:off x="3587844" y="2977931"/>
        <a:ext cx="76439" cy="524485"/>
      </dsp:txXfrm>
    </dsp:sp>
    <dsp:sp modelId="{41DE53A7-AB7A-48E0-A3A9-24C67B69B400}">
      <dsp:nvSpPr>
        <dsp:cNvPr id="0" name=""/>
        <dsp:cNvSpPr/>
      </dsp:nvSpPr>
      <dsp:spPr>
        <a:xfrm rot="14699472">
          <a:off x="1748212" y="2744425"/>
          <a:ext cx="2092186" cy="1896075"/>
        </a:xfrm>
        <a:prstGeom prst="flowChartManualOperation">
          <a:avLst/>
        </a:prstGeom>
        <a:solidFill>
          <a:srgbClr val="00B0F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AU" sz="2000" b="1" kern="1200" dirty="0" smtClean="0"/>
            <a:t>Empathy</a:t>
          </a:r>
          <a:r>
            <a:rPr lang="en-AU" sz="2000" kern="1200" dirty="0" smtClean="0"/>
            <a:t> </a:t>
          </a:r>
          <a:r>
            <a:rPr lang="en-AU" sz="1400" kern="1200" dirty="0" smtClean="0"/>
            <a:t>assume role of, believe, be like, be open to, consider, imagine, relate, role-play</a:t>
          </a:r>
          <a:endParaRPr lang="en-AU" sz="1400" kern="1200" dirty="0"/>
        </a:p>
      </dsp:txBody>
      <dsp:txXfrm rot="14699472">
        <a:off x="1748212" y="2744425"/>
        <a:ext cx="2092186" cy="1896075"/>
      </dsp:txXfrm>
    </dsp:sp>
    <dsp:sp modelId="{C3F0A87C-1CFA-4E2F-993C-A3133E72FB09}">
      <dsp:nvSpPr>
        <dsp:cNvPr id="0" name=""/>
        <dsp:cNvSpPr/>
      </dsp:nvSpPr>
      <dsp:spPr>
        <a:xfrm rot="1677801">
          <a:off x="3570622" y="1929321"/>
          <a:ext cx="40444" cy="524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AU" sz="2300" kern="1200" dirty="0"/>
        </a:p>
      </dsp:txBody>
      <dsp:txXfrm rot="1677801">
        <a:off x="3570622" y="1929321"/>
        <a:ext cx="40444" cy="524485"/>
      </dsp:txXfrm>
    </dsp:sp>
    <dsp:sp modelId="{7E69FCED-568B-4155-9127-41E4F09CBA93}">
      <dsp:nvSpPr>
        <dsp:cNvPr id="0" name=""/>
        <dsp:cNvSpPr/>
      </dsp:nvSpPr>
      <dsp:spPr>
        <a:xfrm rot="17748936">
          <a:off x="1708159" y="705460"/>
          <a:ext cx="2034339" cy="2053220"/>
        </a:xfrm>
        <a:prstGeom prst="flowChartManualOperation">
          <a:avLst/>
        </a:prstGeom>
        <a:solidFill>
          <a:schemeClr val="accent4"/>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AU" sz="2400" b="1" kern="1200" dirty="0" smtClean="0"/>
            <a:t>Interpret</a:t>
          </a:r>
          <a:r>
            <a:rPr lang="en-AU" sz="1400" b="1" kern="1200" dirty="0" smtClean="0"/>
            <a:t> </a:t>
          </a:r>
          <a:r>
            <a:rPr lang="en-AU" sz="1400" kern="1200" dirty="0" smtClean="0"/>
            <a:t> create analogies, critique, document, evaluate, illustrate, judge, make meaning of, make sense of, provide metaphors, </a:t>
          </a:r>
          <a:endParaRPr lang="en-AU" sz="1400" kern="1200" dirty="0"/>
        </a:p>
      </dsp:txBody>
      <dsp:txXfrm rot="17748936">
        <a:off x="1708159" y="705460"/>
        <a:ext cx="2034339" cy="20532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E08079-8F16-469B-863D-938A433C4673}">
      <dsp:nvSpPr>
        <dsp:cNvPr id="0" name=""/>
        <dsp:cNvSpPr/>
      </dsp:nvSpPr>
      <dsp:spPr>
        <a:xfrm rot="5400000">
          <a:off x="5242986" y="-2387700"/>
          <a:ext cx="777316" cy="57503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t>Your task is …</a:t>
          </a:r>
          <a:endParaRPr lang="en-AU" sz="1400" kern="1200" dirty="0"/>
        </a:p>
        <a:p>
          <a:pPr marL="114300" lvl="1" indent="-114300" algn="l" defTabSz="622300">
            <a:lnSpc>
              <a:spcPct val="90000"/>
            </a:lnSpc>
            <a:spcBef>
              <a:spcPct val="0"/>
            </a:spcBef>
            <a:spcAft>
              <a:spcPct val="15000"/>
            </a:spcAft>
            <a:buChar char="••"/>
          </a:pPr>
          <a:r>
            <a:rPr lang="en-AU" sz="1400" kern="1200" dirty="0" smtClean="0"/>
            <a:t>The goal is to…</a:t>
          </a:r>
          <a:endParaRPr lang="en-AU" sz="1400" kern="1200" dirty="0"/>
        </a:p>
        <a:p>
          <a:pPr marL="114300" lvl="1" indent="-114300" algn="l" defTabSz="622300">
            <a:lnSpc>
              <a:spcPct val="90000"/>
            </a:lnSpc>
            <a:spcBef>
              <a:spcPct val="0"/>
            </a:spcBef>
            <a:spcAft>
              <a:spcPct val="15000"/>
            </a:spcAft>
            <a:buChar char="••"/>
          </a:pPr>
          <a:r>
            <a:rPr lang="en-AU" sz="1400" kern="1200" dirty="0" smtClean="0"/>
            <a:t>The problem or challenge is to…</a:t>
          </a:r>
          <a:endParaRPr lang="en-AU" sz="1400" kern="1200" dirty="0"/>
        </a:p>
        <a:p>
          <a:pPr marL="114300" lvl="1" indent="-114300" algn="l" defTabSz="622300">
            <a:lnSpc>
              <a:spcPct val="90000"/>
            </a:lnSpc>
            <a:spcBef>
              <a:spcPct val="0"/>
            </a:spcBef>
            <a:spcAft>
              <a:spcPct val="15000"/>
            </a:spcAft>
            <a:buChar char="••"/>
          </a:pPr>
          <a:r>
            <a:rPr lang="en-AU" sz="1400" kern="1200" dirty="0" smtClean="0"/>
            <a:t>The obstacle to overcome is…</a:t>
          </a:r>
          <a:endParaRPr lang="en-AU" sz="1400" kern="1200" dirty="0"/>
        </a:p>
      </dsp:txBody>
      <dsp:txXfrm rot="5400000">
        <a:off x="5242986" y="-2387700"/>
        <a:ext cx="777316" cy="5750383"/>
      </dsp:txXfrm>
    </dsp:sp>
    <dsp:sp modelId="{35788B45-FE92-41F0-9728-5DBC2D255E21}">
      <dsp:nvSpPr>
        <dsp:cNvPr id="0" name=""/>
        <dsp:cNvSpPr/>
      </dsp:nvSpPr>
      <dsp:spPr>
        <a:xfrm>
          <a:off x="478137" y="1668"/>
          <a:ext cx="2278316" cy="971645"/>
        </a:xfrm>
        <a:prstGeom prst="round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AU" sz="2000" b="1" kern="1200" dirty="0" smtClean="0"/>
            <a:t>Goal</a:t>
          </a:r>
          <a:endParaRPr lang="en-AU" sz="2000" b="1" kern="1200" dirty="0"/>
        </a:p>
      </dsp:txBody>
      <dsp:txXfrm>
        <a:off x="478137" y="1668"/>
        <a:ext cx="2278316" cy="971645"/>
      </dsp:txXfrm>
    </dsp:sp>
    <dsp:sp modelId="{3B561842-AF3B-4993-9B1A-E405A1F45F5A}">
      <dsp:nvSpPr>
        <dsp:cNvPr id="0" name=""/>
        <dsp:cNvSpPr/>
      </dsp:nvSpPr>
      <dsp:spPr>
        <a:xfrm rot="5400000">
          <a:off x="5242986" y="-1367472"/>
          <a:ext cx="777316" cy="57503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t>You are…</a:t>
          </a:r>
          <a:endParaRPr lang="en-AU" sz="1400" kern="1200" dirty="0"/>
        </a:p>
        <a:p>
          <a:pPr marL="114300" lvl="1" indent="-114300" algn="l" defTabSz="622300">
            <a:lnSpc>
              <a:spcPct val="90000"/>
            </a:lnSpc>
            <a:spcBef>
              <a:spcPct val="0"/>
            </a:spcBef>
            <a:spcAft>
              <a:spcPct val="15000"/>
            </a:spcAft>
            <a:buChar char="••"/>
          </a:pPr>
          <a:r>
            <a:rPr lang="en-AU" sz="1400" kern="1200" dirty="0" smtClean="0"/>
            <a:t>You have been asked to… </a:t>
          </a:r>
          <a:endParaRPr lang="en-AU" sz="1400" kern="1200" dirty="0"/>
        </a:p>
        <a:p>
          <a:pPr marL="114300" lvl="1" indent="-114300" algn="l" defTabSz="622300">
            <a:lnSpc>
              <a:spcPct val="90000"/>
            </a:lnSpc>
            <a:spcBef>
              <a:spcPct val="0"/>
            </a:spcBef>
            <a:spcAft>
              <a:spcPct val="15000"/>
            </a:spcAft>
            <a:buChar char="••"/>
          </a:pPr>
          <a:r>
            <a:rPr lang="en-AU" sz="1400" kern="1200" dirty="0" smtClean="0"/>
            <a:t>Your job is…</a:t>
          </a:r>
          <a:endParaRPr lang="en-AU" sz="1400" kern="1200" dirty="0"/>
        </a:p>
      </dsp:txBody>
      <dsp:txXfrm rot="5400000">
        <a:off x="5242986" y="-1367472"/>
        <a:ext cx="777316" cy="5750383"/>
      </dsp:txXfrm>
    </dsp:sp>
    <dsp:sp modelId="{632D6DA1-5C20-4EA6-B0E3-377221857FC0}">
      <dsp:nvSpPr>
        <dsp:cNvPr id="0" name=""/>
        <dsp:cNvSpPr/>
      </dsp:nvSpPr>
      <dsp:spPr>
        <a:xfrm>
          <a:off x="478137" y="1021896"/>
          <a:ext cx="2278316" cy="971645"/>
        </a:xfrm>
        <a:prstGeom prst="roundRect">
          <a:avLst/>
        </a:prstGeom>
        <a:solidFill>
          <a:srgbClr val="FF993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AU" sz="2000" b="1" kern="1200" dirty="0" smtClean="0"/>
            <a:t>Role</a:t>
          </a:r>
          <a:endParaRPr lang="en-AU" sz="2000" b="1" kern="1200" dirty="0"/>
        </a:p>
      </dsp:txBody>
      <dsp:txXfrm>
        <a:off x="478137" y="1021896"/>
        <a:ext cx="2278316" cy="971645"/>
      </dsp:txXfrm>
    </dsp:sp>
    <dsp:sp modelId="{8B457703-A3D0-48A8-B909-4125E2503404}">
      <dsp:nvSpPr>
        <dsp:cNvPr id="0" name=""/>
        <dsp:cNvSpPr/>
      </dsp:nvSpPr>
      <dsp:spPr>
        <a:xfrm rot="5400000">
          <a:off x="5242986" y="-347244"/>
          <a:ext cx="777316" cy="57503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t>Your client is…</a:t>
          </a:r>
          <a:endParaRPr lang="en-AU" sz="1400" kern="1200" dirty="0"/>
        </a:p>
        <a:p>
          <a:pPr marL="114300" lvl="1" indent="-114300" algn="l" defTabSz="622300">
            <a:lnSpc>
              <a:spcPct val="90000"/>
            </a:lnSpc>
            <a:spcBef>
              <a:spcPct val="0"/>
            </a:spcBef>
            <a:spcAft>
              <a:spcPct val="15000"/>
            </a:spcAft>
            <a:buChar char="••"/>
          </a:pPr>
          <a:r>
            <a:rPr lang="en-AU" sz="1400" kern="1200" dirty="0" smtClean="0"/>
            <a:t>Your target audience is…</a:t>
          </a:r>
          <a:endParaRPr lang="en-AU" sz="1400" kern="1200" dirty="0"/>
        </a:p>
        <a:p>
          <a:pPr marL="114300" lvl="1" indent="-114300" algn="l" defTabSz="622300">
            <a:lnSpc>
              <a:spcPct val="90000"/>
            </a:lnSpc>
            <a:spcBef>
              <a:spcPct val="0"/>
            </a:spcBef>
            <a:spcAft>
              <a:spcPct val="15000"/>
            </a:spcAft>
            <a:buChar char="••"/>
          </a:pPr>
          <a:r>
            <a:rPr lang="en-AU" sz="1400" kern="1200" dirty="0" smtClean="0"/>
            <a:t>You need to convince…</a:t>
          </a:r>
          <a:endParaRPr lang="en-AU" sz="1400" kern="1200" dirty="0"/>
        </a:p>
      </dsp:txBody>
      <dsp:txXfrm rot="5400000">
        <a:off x="5242986" y="-347244"/>
        <a:ext cx="777316" cy="5750383"/>
      </dsp:txXfrm>
    </dsp:sp>
    <dsp:sp modelId="{3A0AE5BE-AACB-40D6-AC0C-42F6B6EC4B4C}">
      <dsp:nvSpPr>
        <dsp:cNvPr id="0" name=""/>
        <dsp:cNvSpPr/>
      </dsp:nvSpPr>
      <dsp:spPr>
        <a:xfrm>
          <a:off x="478137" y="2042124"/>
          <a:ext cx="2278316" cy="971645"/>
        </a:xfrm>
        <a:prstGeom prst="roundRect">
          <a:avLst/>
        </a:prstGeom>
        <a:solidFill>
          <a:srgbClr val="FDE96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AU" sz="2000" b="1" kern="1200" dirty="0" smtClean="0"/>
            <a:t>Audience</a:t>
          </a:r>
          <a:endParaRPr lang="en-AU" sz="2000" b="1" kern="1200" dirty="0"/>
        </a:p>
      </dsp:txBody>
      <dsp:txXfrm>
        <a:off x="478137" y="2042124"/>
        <a:ext cx="2278316" cy="971645"/>
      </dsp:txXfrm>
    </dsp:sp>
    <dsp:sp modelId="{62281028-AE2B-42D5-8ED6-AA8A63EBFF21}">
      <dsp:nvSpPr>
        <dsp:cNvPr id="0" name=""/>
        <dsp:cNvSpPr/>
      </dsp:nvSpPr>
      <dsp:spPr>
        <a:xfrm rot="5400000">
          <a:off x="5242986" y="672983"/>
          <a:ext cx="777316" cy="57503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t>The context you find yourself in is…</a:t>
          </a:r>
          <a:endParaRPr lang="en-AU" sz="1400" kern="1200" dirty="0"/>
        </a:p>
        <a:p>
          <a:pPr marL="114300" lvl="1" indent="-114300" algn="l" defTabSz="622300">
            <a:lnSpc>
              <a:spcPct val="90000"/>
            </a:lnSpc>
            <a:spcBef>
              <a:spcPct val="0"/>
            </a:spcBef>
            <a:spcAft>
              <a:spcPct val="15000"/>
            </a:spcAft>
            <a:buChar char="••"/>
          </a:pPr>
          <a:r>
            <a:rPr lang="en-AU" sz="1400" kern="1200" dirty="0" smtClean="0"/>
            <a:t>The challenge involves dealing with…</a:t>
          </a:r>
          <a:endParaRPr lang="en-AU" sz="1400" kern="1200" dirty="0"/>
        </a:p>
      </dsp:txBody>
      <dsp:txXfrm rot="5400000">
        <a:off x="5242986" y="672983"/>
        <a:ext cx="777316" cy="5750383"/>
      </dsp:txXfrm>
    </dsp:sp>
    <dsp:sp modelId="{F8FC94C2-C1D5-4D3A-A586-1CED76AC4B23}">
      <dsp:nvSpPr>
        <dsp:cNvPr id="0" name=""/>
        <dsp:cNvSpPr/>
      </dsp:nvSpPr>
      <dsp:spPr>
        <a:xfrm>
          <a:off x="478137" y="3062352"/>
          <a:ext cx="2278316" cy="971645"/>
        </a:xfrm>
        <a:prstGeom prst="roundRect">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AU" sz="2000" b="1" kern="1200" dirty="0" smtClean="0"/>
            <a:t>Situation</a:t>
          </a:r>
          <a:endParaRPr lang="en-AU" sz="2000" b="1" kern="1200" dirty="0"/>
        </a:p>
      </dsp:txBody>
      <dsp:txXfrm>
        <a:off x="478137" y="3062352"/>
        <a:ext cx="2278316" cy="971645"/>
      </dsp:txXfrm>
    </dsp:sp>
    <dsp:sp modelId="{F2E70E47-1AC5-4A4B-805D-449680D5DAB0}">
      <dsp:nvSpPr>
        <dsp:cNvPr id="0" name=""/>
        <dsp:cNvSpPr/>
      </dsp:nvSpPr>
      <dsp:spPr>
        <a:xfrm rot="5400000">
          <a:off x="5242986" y="1693210"/>
          <a:ext cx="777316" cy="57503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t>You will create…in order</a:t>
          </a:r>
          <a:r>
            <a:rPr lang="en-AU" sz="1050" kern="1200" dirty="0" smtClean="0"/>
            <a:t> </a:t>
          </a:r>
          <a:r>
            <a:rPr lang="en-AU" sz="1400" kern="1200" dirty="0" smtClean="0"/>
            <a:t>to…</a:t>
          </a:r>
          <a:endParaRPr lang="en-AU" sz="1400" kern="1200" dirty="0"/>
        </a:p>
        <a:p>
          <a:pPr marL="114300" lvl="1" indent="-114300" algn="l" defTabSz="622300">
            <a:lnSpc>
              <a:spcPct val="90000"/>
            </a:lnSpc>
            <a:spcBef>
              <a:spcPct val="0"/>
            </a:spcBef>
            <a:spcAft>
              <a:spcPct val="15000"/>
            </a:spcAft>
            <a:buChar char="••"/>
          </a:pPr>
          <a:r>
            <a:rPr lang="en-AU" sz="1400" kern="1200" dirty="0" smtClean="0"/>
            <a:t>You need to develop … so that…</a:t>
          </a:r>
          <a:endParaRPr lang="en-AU" sz="1400" kern="1200" dirty="0"/>
        </a:p>
      </dsp:txBody>
      <dsp:txXfrm rot="5400000">
        <a:off x="5242986" y="1693210"/>
        <a:ext cx="777316" cy="5750383"/>
      </dsp:txXfrm>
    </dsp:sp>
    <dsp:sp modelId="{546DD55A-A76C-46DB-9154-64454BA4C4FF}">
      <dsp:nvSpPr>
        <dsp:cNvPr id="0" name=""/>
        <dsp:cNvSpPr/>
      </dsp:nvSpPr>
      <dsp:spPr>
        <a:xfrm>
          <a:off x="478137" y="4082579"/>
          <a:ext cx="2278316" cy="971645"/>
        </a:xfrm>
        <a:prstGeom prst="roundRect">
          <a:avLst/>
        </a:prstGeom>
        <a:solidFill>
          <a:srgbClr val="00B0F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AU" sz="2000" b="1" kern="1200" dirty="0" smtClean="0"/>
            <a:t>Product, Performance and Purpose</a:t>
          </a:r>
          <a:endParaRPr lang="en-AU" sz="2000" b="1" kern="1200" dirty="0"/>
        </a:p>
      </dsp:txBody>
      <dsp:txXfrm>
        <a:off x="478137" y="4082579"/>
        <a:ext cx="2278316" cy="971645"/>
      </dsp:txXfrm>
    </dsp:sp>
    <dsp:sp modelId="{D67BE1CC-342B-42E4-B438-33279C602FE6}">
      <dsp:nvSpPr>
        <dsp:cNvPr id="0" name=""/>
        <dsp:cNvSpPr/>
      </dsp:nvSpPr>
      <dsp:spPr>
        <a:xfrm rot="5400000">
          <a:off x="5242986" y="2713438"/>
          <a:ext cx="777316" cy="57503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t>Your performance needs to…</a:t>
          </a:r>
          <a:endParaRPr lang="en-AU" sz="1400" kern="1200" dirty="0"/>
        </a:p>
        <a:p>
          <a:pPr marL="114300" lvl="1" indent="-114300" algn="l" defTabSz="622300">
            <a:lnSpc>
              <a:spcPct val="90000"/>
            </a:lnSpc>
            <a:spcBef>
              <a:spcPct val="0"/>
            </a:spcBef>
            <a:spcAft>
              <a:spcPct val="15000"/>
            </a:spcAft>
            <a:buChar char="••"/>
          </a:pPr>
          <a:r>
            <a:rPr lang="en-AU" sz="1400" kern="1200" dirty="0" smtClean="0"/>
            <a:t>Your work will be judged by…</a:t>
          </a:r>
          <a:endParaRPr lang="en-AU" sz="1400" kern="1200" dirty="0"/>
        </a:p>
        <a:p>
          <a:pPr marL="114300" lvl="1" indent="-114300" algn="l" defTabSz="622300">
            <a:lnSpc>
              <a:spcPct val="90000"/>
            </a:lnSpc>
            <a:spcBef>
              <a:spcPct val="0"/>
            </a:spcBef>
            <a:spcAft>
              <a:spcPct val="15000"/>
            </a:spcAft>
            <a:buChar char="••"/>
          </a:pPr>
          <a:r>
            <a:rPr lang="en-AU" sz="1400" kern="1200" dirty="0" smtClean="0"/>
            <a:t>Your product must meet the following standards…</a:t>
          </a:r>
          <a:endParaRPr lang="en-AU" sz="1400" kern="1200" dirty="0"/>
        </a:p>
        <a:p>
          <a:pPr marL="114300" lvl="1" indent="-114300" algn="l" defTabSz="622300">
            <a:lnSpc>
              <a:spcPct val="90000"/>
            </a:lnSpc>
            <a:spcBef>
              <a:spcPct val="0"/>
            </a:spcBef>
            <a:spcAft>
              <a:spcPct val="15000"/>
            </a:spcAft>
            <a:buChar char="••"/>
          </a:pPr>
          <a:r>
            <a:rPr lang="en-AU" sz="1400" kern="1200" dirty="0" smtClean="0"/>
            <a:t>A successful result will…</a:t>
          </a:r>
          <a:endParaRPr lang="en-AU" sz="1400" kern="1200" dirty="0"/>
        </a:p>
      </dsp:txBody>
      <dsp:txXfrm rot="5400000">
        <a:off x="5242986" y="2713438"/>
        <a:ext cx="777316" cy="5750383"/>
      </dsp:txXfrm>
    </dsp:sp>
    <dsp:sp modelId="{3670548B-66C4-4632-B4A2-D9D5709D4E3F}">
      <dsp:nvSpPr>
        <dsp:cNvPr id="0" name=""/>
        <dsp:cNvSpPr/>
      </dsp:nvSpPr>
      <dsp:spPr>
        <a:xfrm>
          <a:off x="478137" y="5102807"/>
          <a:ext cx="2278316" cy="971645"/>
        </a:xfrm>
        <a:prstGeom prst="roundRect">
          <a:avLst/>
        </a:prstGeom>
        <a:solidFill>
          <a:schemeClr val="accent4"/>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AU" sz="2000" b="1" kern="1200" dirty="0" smtClean="0"/>
            <a:t>Standards and Criteria for Success</a:t>
          </a:r>
          <a:endParaRPr lang="en-AU" sz="2000" b="1" kern="1200" dirty="0"/>
        </a:p>
      </dsp:txBody>
      <dsp:txXfrm>
        <a:off x="478137" y="5102807"/>
        <a:ext cx="2278316" cy="97164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2605F5-3F1B-47CB-8430-99FD92EB0EB4}">
      <dsp:nvSpPr>
        <dsp:cNvPr id="0" name=""/>
        <dsp:cNvSpPr/>
      </dsp:nvSpPr>
      <dsp:spPr>
        <a:xfrm>
          <a:off x="0" y="306594"/>
          <a:ext cx="9144000" cy="71032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229108" rIns="709676" bIns="99568" numCol="1" spcCol="1270" anchor="t" anchorCtr="0">
          <a:noAutofit/>
        </a:bodyPr>
        <a:lstStyle/>
        <a:p>
          <a:pPr marL="114300" lvl="1" indent="-114300" algn="l" defTabSz="622300">
            <a:lnSpc>
              <a:spcPct val="90000"/>
            </a:lnSpc>
            <a:spcBef>
              <a:spcPct val="0"/>
            </a:spcBef>
            <a:spcAft>
              <a:spcPct val="15000"/>
            </a:spcAft>
            <a:buChar char="••"/>
          </a:pPr>
          <a:r>
            <a:rPr lang="en-AU" sz="1400" kern="1200" dirty="0" smtClean="0"/>
            <a:t>Will the students know </a:t>
          </a:r>
          <a:r>
            <a:rPr lang="en-AU" sz="1400" b="1" kern="1200" dirty="0" smtClean="0"/>
            <a:t>where</a:t>
          </a:r>
          <a:r>
            <a:rPr lang="en-AU" sz="1400" kern="1200" dirty="0" smtClean="0"/>
            <a:t> they are going (the learning goals), </a:t>
          </a:r>
          <a:r>
            <a:rPr lang="en-AU" sz="1400" b="1" kern="1200" dirty="0" smtClean="0"/>
            <a:t>why </a:t>
          </a:r>
          <a:r>
            <a:rPr lang="en-AU" sz="1400" kern="1200" dirty="0" smtClean="0"/>
            <a:t>the material is important, and </a:t>
          </a:r>
          <a:r>
            <a:rPr lang="en-AU" sz="1400" b="1" kern="1200" dirty="0" smtClean="0"/>
            <a:t>what</a:t>
          </a:r>
          <a:r>
            <a:rPr lang="en-AU" sz="1400" b="0" kern="1200" dirty="0" smtClean="0"/>
            <a:t> is required of them?</a:t>
          </a:r>
          <a:endParaRPr lang="en-AU" sz="1400" kern="1200" dirty="0"/>
        </a:p>
      </dsp:txBody>
      <dsp:txXfrm>
        <a:off x="0" y="306594"/>
        <a:ext cx="9144000" cy="710325"/>
      </dsp:txXfrm>
    </dsp:sp>
    <dsp:sp modelId="{F97D24E8-9007-4DDC-BD1A-B5683F1BAB42}">
      <dsp:nvSpPr>
        <dsp:cNvPr id="0" name=""/>
        <dsp:cNvSpPr/>
      </dsp:nvSpPr>
      <dsp:spPr>
        <a:xfrm>
          <a:off x="457200" y="37476"/>
          <a:ext cx="1603528" cy="431478"/>
        </a:xfrm>
        <a:prstGeom prst="roundRect">
          <a:avLst/>
        </a:prstGeom>
        <a:solidFill>
          <a:srgbClr val="FF03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622300">
            <a:lnSpc>
              <a:spcPct val="90000"/>
            </a:lnSpc>
            <a:spcBef>
              <a:spcPct val="0"/>
            </a:spcBef>
            <a:spcAft>
              <a:spcPct val="35000"/>
            </a:spcAft>
          </a:pPr>
          <a:r>
            <a:rPr lang="en-AU" sz="1400" b="1" kern="1200" dirty="0" smtClean="0"/>
            <a:t>Where </a:t>
          </a:r>
          <a:endParaRPr lang="en-AU" sz="1400" b="1" kern="1200" dirty="0"/>
        </a:p>
      </dsp:txBody>
      <dsp:txXfrm>
        <a:off x="457200" y="37476"/>
        <a:ext cx="1603528" cy="431478"/>
      </dsp:txXfrm>
    </dsp:sp>
    <dsp:sp modelId="{6A643BC1-14C9-40B0-A10D-0DCC3F150FC5}">
      <dsp:nvSpPr>
        <dsp:cNvPr id="0" name=""/>
        <dsp:cNvSpPr/>
      </dsp:nvSpPr>
      <dsp:spPr>
        <a:xfrm>
          <a:off x="0" y="1367969"/>
          <a:ext cx="9144000" cy="5197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229108" rIns="709676" bIns="99568" numCol="1" spcCol="1270" anchor="t" anchorCtr="0">
          <a:noAutofit/>
        </a:bodyPr>
        <a:lstStyle/>
        <a:p>
          <a:pPr marL="114300" lvl="1" indent="-114300" algn="l" defTabSz="622300">
            <a:lnSpc>
              <a:spcPct val="90000"/>
            </a:lnSpc>
            <a:spcBef>
              <a:spcPct val="0"/>
            </a:spcBef>
            <a:spcAft>
              <a:spcPct val="15000"/>
            </a:spcAft>
            <a:buChar char="••"/>
          </a:pPr>
          <a:r>
            <a:rPr lang="en-AU" sz="1400" kern="1200" dirty="0" smtClean="0"/>
            <a:t>Will the students be </a:t>
          </a:r>
          <a:r>
            <a:rPr lang="en-AU" sz="1400" b="1" kern="1200" dirty="0" smtClean="0"/>
            <a:t>hooked</a:t>
          </a:r>
          <a:r>
            <a:rPr lang="en-AU" sz="1400" b="0" kern="1200" dirty="0" smtClean="0"/>
            <a:t> and </a:t>
          </a:r>
          <a:r>
            <a:rPr lang="en-AU" sz="1400" b="1" kern="1200" dirty="0" smtClean="0"/>
            <a:t>held </a:t>
          </a:r>
          <a:r>
            <a:rPr lang="en-AU" sz="1400" b="0" kern="1200" dirty="0" smtClean="0"/>
            <a:t>– engaged in digging into the Big Ideas?</a:t>
          </a:r>
          <a:endParaRPr lang="en-AU" sz="1400" kern="1200" dirty="0"/>
        </a:p>
      </dsp:txBody>
      <dsp:txXfrm>
        <a:off x="0" y="1367969"/>
        <a:ext cx="9144000" cy="519750"/>
      </dsp:txXfrm>
    </dsp:sp>
    <dsp:sp modelId="{1500758A-AE55-4DEB-A122-9F0293422792}">
      <dsp:nvSpPr>
        <dsp:cNvPr id="0" name=""/>
        <dsp:cNvSpPr/>
      </dsp:nvSpPr>
      <dsp:spPr>
        <a:xfrm>
          <a:off x="457200" y="1076319"/>
          <a:ext cx="1603528" cy="454010"/>
        </a:xfrm>
        <a:prstGeom prst="roundRect">
          <a:avLst/>
        </a:prstGeom>
        <a:solidFill>
          <a:srgbClr val="FFC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622300">
            <a:lnSpc>
              <a:spcPct val="90000"/>
            </a:lnSpc>
            <a:spcBef>
              <a:spcPct val="0"/>
            </a:spcBef>
            <a:spcAft>
              <a:spcPct val="35000"/>
            </a:spcAft>
          </a:pPr>
          <a:r>
            <a:rPr lang="en-AU" sz="1400" b="1" kern="1200" dirty="0" smtClean="0"/>
            <a:t>Hooked</a:t>
          </a:r>
          <a:endParaRPr lang="en-AU" sz="1400" b="1" kern="1200" dirty="0"/>
        </a:p>
      </dsp:txBody>
      <dsp:txXfrm>
        <a:off x="457200" y="1076319"/>
        <a:ext cx="1603528" cy="454010"/>
      </dsp:txXfrm>
    </dsp:sp>
    <dsp:sp modelId="{4FFEA3D4-BE9F-4068-8585-D236B1879A56}">
      <dsp:nvSpPr>
        <dsp:cNvPr id="0" name=""/>
        <dsp:cNvSpPr/>
      </dsp:nvSpPr>
      <dsp:spPr>
        <a:xfrm>
          <a:off x="0" y="2325100"/>
          <a:ext cx="9144000" cy="71032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229108" rIns="709676" bIns="99568" numCol="1" spcCol="1270" anchor="t" anchorCtr="0">
          <a:noAutofit/>
        </a:bodyPr>
        <a:lstStyle/>
        <a:p>
          <a:pPr marL="114300" lvl="1" indent="-114300" algn="l" defTabSz="622300">
            <a:lnSpc>
              <a:spcPct val="90000"/>
            </a:lnSpc>
            <a:spcBef>
              <a:spcPct val="0"/>
            </a:spcBef>
            <a:spcAft>
              <a:spcPct val="15000"/>
            </a:spcAft>
            <a:buChar char="••"/>
          </a:pPr>
          <a:r>
            <a:rPr lang="en-AU" sz="1400" kern="1200" dirty="0" smtClean="0"/>
            <a:t>Will the students have adequate opportunities to </a:t>
          </a:r>
          <a:r>
            <a:rPr lang="en-AU" sz="1400" b="1" kern="1200" dirty="0" smtClean="0"/>
            <a:t>explore</a:t>
          </a:r>
          <a:r>
            <a:rPr lang="en-AU" sz="1400" b="0" kern="1200" dirty="0" smtClean="0"/>
            <a:t> and </a:t>
          </a:r>
          <a:r>
            <a:rPr lang="en-AU" sz="1400" b="1" kern="1200" dirty="0" smtClean="0"/>
            <a:t>experience</a:t>
          </a:r>
          <a:r>
            <a:rPr lang="en-AU" sz="1400" b="0" kern="1200" dirty="0" smtClean="0"/>
            <a:t> big ideas and receive instruction to </a:t>
          </a:r>
          <a:r>
            <a:rPr lang="en-AU" sz="1400" b="1" kern="1200" dirty="0" smtClean="0"/>
            <a:t>equip </a:t>
          </a:r>
          <a:r>
            <a:rPr lang="en-AU" sz="1400" b="0" kern="1200" dirty="0" smtClean="0"/>
            <a:t>them for the required performances?</a:t>
          </a:r>
          <a:endParaRPr lang="en-AU" sz="1400" kern="1200" dirty="0"/>
        </a:p>
      </dsp:txBody>
      <dsp:txXfrm>
        <a:off x="0" y="2325100"/>
        <a:ext cx="9144000" cy="710325"/>
      </dsp:txXfrm>
    </dsp:sp>
    <dsp:sp modelId="{4D221925-7080-4561-BF84-B882E8EED5EA}">
      <dsp:nvSpPr>
        <dsp:cNvPr id="0" name=""/>
        <dsp:cNvSpPr/>
      </dsp:nvSpPr>
      <dsp:spPr>
        <a:xfrm>
          <a:off x="457200" y="1947119"/>
          <a:ext cx="1696276" cy="540340"/>
        </a:xfrm>
        <a:prstGeom prst="roundRect">
          <a:avLst/>
        </a:prstGeom>
        <a:solidFill>
          <a:srgbClr val="FDE96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622300">
            <a:lnSpc>
              <a:spcPct val="90000"/>
            </a:lnSpc>
            <a:spcBef>
              <a:spcPct val="0"/>
            </a:spcBef>
            <a:spcAft>
              <a:spcPct val="35000"/>
            </a:spcAft>
          </a:pPr>
          <a:r>
            <a:rPr lang="en-AU" sz="1400" b="1" kern="1200" dirty="0" smtClean="0"/>
            <a:t>Explore and experience</a:t>
          </a:r>
          <a:endParaRPr lang="en-AU" sz="1400" b="1" kern="1200" dirty="0"/>
        </a:p>
      </dsp:txBody>
      <dsp:txXfrm>
        <a:off x="457200" y="1947119"/>
        <a:ext cx="1696276" cy="540340"/>
      </dsp:txXfrm>
    </dsp:sp>
    <dsp:sp modelId="{B98FE717-FCA8-4348-A33E-8F014825041D}">
      <dsp:nvSpPr>
        <dsp:cNvPr id="0" name=""/>
        <dsp:cNvSpPr/>
      </dsp:nvSpPr>
      <dsp:spPr>
        <a:xfrm>
          <a:off x="0" y="3501056"/>
          <a:ext cx="9144000" cy="5197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229108" rIns="709676" bIns="99568" numCol="1" spcCol="1270" anchor="t" anchorCtr="0">
          <a:noAutofit/>
        </a:bodyPr>
        <a:lstStyle/>
        <a:p>
          <a:pPr marL="114300" lvl="1" indent="-114300" algn="l" defTabSz="622300">
            <a:lnSpc>
              <a:spcPct val="90000"/>
            </a:lnSpc>
            <a:spcBef>
              <a:spcPct val="0"/>
            </a:spcBef>
            <a:spcAft>
              <a:spcPct val="15000"/>
            </a:spcAft>
            <a:buChar char="••"/>
          </a:pPr>
          <a:r>
            <a:rPr lang="en-AU" sz="1400" kern="1200" dirty="0" smtClean="0"/>
            <a:t>Will the students have adequate time to </a:t>
          </a:r>
          <a:r>
            <a:rPr lang="en-AU" sz="1400" b="1" kern="1200" dirty="0" smtClean="0"/>
            <a:t>rethink, rehearse, revise </a:t>
          </a:r>
          <a:r>
            <a:rPr lang="en-AU" sz="1400" b="0" kern="1200" dirty="0" smtClean="0"/>
            <a:t>and</a:t>
          </a:r>
          <a:r>
            <a:rPr lang="en-AU" sz="1400" b="1" kern="1200" dirty="0" smtClean="0"/>
            <a:t> refine </a:t>
          </a:r>
          <a:r>
            <a:rPr lang="en-AU" sz="1400" b="0" kern="1200" dirty="0" smtClean="0"/>
            <a:t>their work based on timely feedback?</a:t>
          </a:r>
          <a:endParaRPr lang="en-AU" sz="1400" b="0" kern="1200" dirty="0"/>
        </a:p>
      </dsp:txBody>
      <dsp:txXfrm>
        <a:off x="0" y="3501056"/>
        <a:ext cx="9144000" cy="519750"/>
      </dsp:txXfrm>
    </dsp:sp>
    <dsp:sp modelId="{975F3083-4F85-4C7B-ABC9-FB5D1B5C0C9C}">
      <dsp:nvSpPr>
        <dsp:cNvPr id="0" name=""/>
        <dsp:cNvSpPr/>
      </dsp:nvSpPr>
      <dsp:spPr>
        <a:xfrm>
          <a:off x="457200" y="3094825"/>
          <a:ext cx="1656591" cy="568591"/>
        </a:xfrm>
        <a:prstGeom prst="roundRect">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200" tIns="0" rIns="0" bIns="0" numCol="1" spcCol="1270" anchor="ctr" anchorCtr="0">
          <a:noAutofit/>
        </a:bodyPr>
        <a:lstStyle/>
        <a:p>
          <a:pPr lvl="0" algn="l" defTabSz="622300">
            <a:lnSpc>
              <a:spcPct val="90000"/>
            </a:lnSpc>
            <a:spcBef>
              <a:spcPct val="0"/>
            </a:spcBef>
            <a:spcAft>
              <a:spcPct val="35000"/>
            </a:spcAft>
          </a:pPr>
          <a:r>
            <a:rPr lang="en-AU" sz="1400" b="1" kern="1200" dirty="0" smtClean="0"/>
            <a:t>Rethink, rehearse, revise, refine</a:t>
          </a:r>
          <a:endParaRPr lang="en-AU" sz="1400" b="1" kern="1200" dirty="0"/>
        </a:p>
      </dsp:txBody>
      <dsp:txXfrm>
        <a:off x="457200" y="3094825"/>
        <a:ext cx="1656591" cy="568591"/>
      </dsp:txXfrm>
    </dsp:sp>
    <dsp:sp modelId="{ED43E965-610A-4538-835A-849DF1B0EAB2}">
      <dsp:nvSpPr>
        <dsp:cNvPr id="0" name=""/>
        <dsp:cNvSpPr/>
      </dsp:nvSpPr>
      <dsp:spPr>
        <a:xfrm>
          <a:off x="0" y="4287666"/>
          <a:ext cx="9144000" cy="5197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229108" rIns="709676" bIns="99568" numCol="1" spcCol="1270" anchor="t" anchorCtr="0">
          <a:noAutofit/>
        </a:bodyPr>
        <a:lstStyle/>
        <a:p>
          <a:pPr marL="114300" lvl="1" indent="-114300" algn="l" defTabSz="622300">
            <a:lnSpc>
              <a:spcPct val="90000"/>
            </a:lnSpc>
            <a:spcBef>
              <a:spcPct val="0"/>
            </a:spcBef>
            <a:spcAft>
              <a:spcPct val="15000"/>
            </a:spcAft>
            <a:buChar char="••"/>
          </a:pPr>
          <a:r>
            <a:rPr lang="en-AU" sz="1400" kern="1200" dirty="0" smtClean="0"/>
            <a:t>Will the students have an opportunity to </a:t>
          </a:r>
          <a:r>
            <a:rPr lang="en-AU" sz="1400" b="1" kern="1200" dirty="0" smtClean="0"/>
            <a:t>evaluate </a:t>
          </a:r>
          <a:r>
            <a:rPr lang="en-AU" sz="1400" b="0" kern="1200" dirty="0" smtClean="0"/>
            <a:t>their work, reflect on their learning and set goals?</a:t>
          </a:r>
          <a:endParaRPr lang="en-AU" sz="1400" kern="1200" dirty="0"/>
        </a:p>
      </dsp:txBody>
      <dsp:txXfrm>
        <a:off x="0" y="4287666"/>
        <a:ext cx="9144000" cy="519750"/>
      </dsp:txXfrm>
    </dsp:sp>
    <dsp:sp modelId="{367EB620-4039-4AC9-936B-CC941CEBC39A}">
      <dsp:nvSpPr>
        <dsp:cNvPr id="0" name=""/>
        <dsp:cNvSpPr/>
      </dsp:nvSpPr>
      <dsp:spPr>
        <a:xfrm>
          <a:off x="457200" y="4110895"/>
          <a:ext cx="1603528" cy="369820"/>
        </a:xfrm>
        <a:prstGeom prst="roundRect">
          <a:avLst/>
        </a:prstGeom>
        <a:solidFill>
          <a:srgbClr val="00B0F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622300">
            <a:lnSpc>
              <a:spcPct val="90000"/>
            </a:lnSpc>
            <a:spcBef>
              <a:spcPct val="0"/>
            </a:spcBef>
            <a:spcAft>
              <a:spcPct val="35000"/>
            </a:spcAft>
          </a:pPr>
          <a:r>
            <a:rPr lang="en-AU" sz="1400" b="1" kern="1200" dirty="0" smtClean="0"/>
            <a:t>Evaluate </a:t>
          </a:r>
          <a:endParaRPr lang="en-AU" sz="1400" b="1" kern="1200" dirty="0"/>
        </a:p>
      </dsp:txBody>
      <dsp:txXfrm>
        <a:off x="457200" y="4110895"/>
        <a:ext cx="1603528" cy="369820"/>
      </dsp:txXfrm>
    </dsp:sp>
    <dsp:sp modelId="{04A69B98-C979-4EFF-B082-0F7429BFCA8B}">
      <dsp:nvSpPr>
        <dsp:cNvPr id="0" name=""/>
        <dsp:cNvSpPr/>
      </dsp:nvSpPr>
      <dsp:spPr>
        <a:xfrm>
          <a:off x="0" y="5029176"/>
          <a:ext cx="9144000" cy="5197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229108" rIns="709676" bIns="99568" numCol="1" spcCol="1270" anchor="t" anchorCtr="0">
          <a:noAutofit/>
        </a:bodyPr>
        <a:lstStyle/>
        <a:p>
          <a:pPr marL="114300" lvl="1" indent="-114300" algn="l" defTabSz="622300">
            <a:lnSpc>
              <a:spcPct val="90000"/>
            </a:lnSpc>
            <a:spcBef>
              <a:spcPct val="0"/>
            </a:spcBef>
            <a:spcAft>
              <a:spcPct val="15000"/>
            </a:spcAft>
            <a:buChar char="••"/>
          </a:pPr>
          <a:r>
            <a:rPr lang="en-AU" sz="1400" kern="1200" dirty="0" smtClean="0"/>
            <a:t>Is the learning plan </a:t>
          </a:r>
          <a:r>
            <a:rPr lang="en-AU" sz="1400" b="1" kern="1200" dirty="0" smtClean="0"/>
            <a:t>tailored </a:t>
          </a:r>
          <a:r>
            <a:rPr lang="en-AU" sz="1400" b="0" kern="1200" dirty="0" smtClean="0"/>
            <a:t>and flexible to address the interests and learning styles of all students?	</a:t>
          </a:r>
          <a:endParaRPr lang="en-AU" sz="1400" kern="1200" dirty="0"/>
        </a:p>
      </dsp:txBody>
      <dsp:txXfrm>
        <a:off x="0" y="5029176"/>
        <a:ext cx="9144000" cy="519750"/>
      </dsp:txXfrm>
    </dsp:sp>
    <dsp:sp modelId="{F7C5B7D2-F8AB-4B5D-8011-31B56E9E7689}">
      <dsp:nvSpPr>
        <dsp:cNvPr id="0" name=""/>
        <dsp:cNvSpPr/>
      </dsp:nvSpPr>
      <dsp:spPr>
        <a:xfrm>
          <a:off x="457200" y="4866816"/>
          <a:ext cx="1470967" cy="324720"/>
        </a:xfrm>
        <a:prstGeom prst="roundRect">
          <a:avLst/>
        </a:prstGeom>
        <a:solidFill>
          <a:srgbClr val="7030A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622300">
            <a:lnSpc>
              <a:spcPct val="90000"/>
            </a:lnSpc>
            <a:spcBef>
              <a:spcPct val="0"/>
            </a:spcBef>
            <a:spcAft>
              <a:spcPct val="35000"/>
            </a:spcAft>
          </a:pPr>
          <a:r>
            <a:rPr lang="en-AU" sz="1400" b="1" kern="1200" dirty="0" smtClean="0"/>
            <a:t>Tailored </a:t>
          </a:r>
          <a:endParaRPr lang="en-AU" sz="1400" b="1" kern="1200" dirty="0"/>
        </a:p>
      </dsp:txBody>
      <dsp:txXfrm>
        <a:off x="457200" y="4866816"/>
        <a:ext cx="1470967" cy="324720"/>
      </dsp:txXfrm>
    </dsp:sp>
    <dsp:sp modelId="{8E0F93B9-9368-47D1-95F8-7A323A2E1B76}">
      <dsp:nvSpPr>
        <dsp:cNvPr id="0" name=""/>
        <dsp:cNvSpPr/>
      </dsp:nvSpPr>
      <dsp:spPr>
        <a:xfrm>
          <a:off x="0" y="5770686"/>
          <a:ext cx="9144000" cy="5197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229108" rIns="709676" bIns="99568" numCol="1" spcCol="1270" anchor="t" anchorCtr="0">
          <a:noAutofit/>
        </a:bodyPr>
        <a:lstStyle/>
        <a:p>
          <a:pPr marL="114300" lvl="1" indent="-114300" algn="l" defTabSz="622300">
            <a:lnSpc>
              <a:spcPct val="90000"/>
            </a:lnSpc>
            <a:spcBef>
              <a:spcPct val="0"/>
            </a:spcBef>
            <a:spcAft>
              <a:spcPct val="15000"/>
            </a:spcAft>
            <a:buChar char="••"/>
          </a:pPr>
          <a:r>
            <a:rPr lang="en-AU" sz="1400" kern="1200" dirty="0" smtClean="0"/>
            <a:t>Is the learning plan </a:t>
          </a:r>
          <a:r>
            <a:rPr lang="en-AU" sz="1400" b="1" kern="1200" dirty="0" smtClean="0"/>
            <a:t>organised </a:t>
          </a:r>
          <a:r>
            <a:rPr lang="en-AU" sz="1400" b="0" kern="1200" dirty="0" smtClean="0"/>
            <a:t>and sequenced to maximise engagement and effectiveness?</a:t>
          </a:r>
          <a:endParaRPr lang="en-AU" sz="1400" kern="1200" dirty="0"/>
        </a:p>
      </dsp:txBody>
      <dsp:txXfrm>
        <a:off x="0" y="5770686"/>
        <a:ext cx="9144000" cy="519750"/>
      </dsp:txXfrm>
    </dsp:sp>
    <dsp:sp modelId="{9605314F-E2AE-437E-A2C4-1FD40033D031}">
      <dsp:nvSpPr>
        <dsp:cNvPr id="0" name=""/>
        <dsp:cNvSpPr/>
      </dsp:nvSpPr>
      <dsp:spPr>
        <a:xfrm flipH="1">
          <a:off x="457200" y="5608326"/>
          <a:ext cx="1497467" cy="324720"/>
        </a:xfrm>
        <a:prstGeom prst="roundRect">
          <a:avLst/>
        </a:prstGeom>
        <a:solidFill>
          <a:srgbClr val="D892CE"/>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622300">
            <a:lnSpc>
              <a:spcPct val="90000"/>
            </a:lnSpc>
            <a:spcBef>
              <a:spcPct val="0"/>
            </a:spcBef>
            <a:spcAft>
              <a:spcPct val="35000"/>
            </a:spcAft>
          </a:pPr>
          <a:r>
            <a:rPr lang="en-AU" sz="1400" b="1" kern="1200" dirty="0" smtClean="0"/>
            <a:t>Organised</a:t>
          </a:r>
          <a:endParaRPr lang="en-AU" sz="1400" b="1" kern="1200" dirty="0"/>
        </a:p>
      </dsp:txBody>
      <dsp:txXfrm flipH="1">
        <a:off x="457200" y="5608326"/>
        <a:ext cx="1497467" cy="32472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0014" tIns="45007" rIns="90014" bIns="45007" rtlCol="0"/>
          <a:lstStyle>
            <a:lvl1pPr algn="l">
              <a:defRPr sz="1200"/>
            </a:lvl1pPr>
          </a:lstStyle>
          <a:p>
            <a:endParaRPr lang="en-AU" dirty="0"/>
          </a:p>
        </p:txBody>
      </p:sp>
      <p:sp>
        <p:nvSpPr>
          <p:cNvPr id="3" name="Date Placeholder 2"/>
          <p:cNvSpPr>
            <a:spLocks noGrp="1"/>
          </p:cNvSpPr>
          <p:nvPr>
            <p:ph type="dt" sz="quarter" idx="1"/>
          </p:nvPr>
        </p:nvSpPr>
        <p:spPr>
          <a:xfrm>
            <a:off x="3777607" y="0"/>
            <a:ext cx="2889938" cy="493633"/>
          </a:xfrm>
          <a:prstGeom prst="rect">
            <a:avLst/>
          </a:prstGeom>
        </p:spPr>
        <p:txBody>
          <a:bodyPr vert="horz" lIns="90014" tIns="45007" rIns="90014" bIns="45007" rtlCol="0"/>
          <a:lstStyle>
            <a:lvl1pPr algn="r">
              <a:defRPr sz="1200"/>
            </a:lvl1pPr>
          </a:lstStyle>
          <a:p>
            <a:fld id="{61AC9F10-4F10-4FB1-836F-714206899CF4}" type="datetimeFigureOut">
              <a:rPr lang="en-AU" smtClean="0"/>
              <a:pPr/>
              <a:t>28/05/2013</a:t>
            </a:fld>
            <a:endParaRPr lang="en-AU" dirty="0"/>
          </a:p>
        </p:txBody>
      </p:sp>
      <p:sp>
        <p:nvSpPr>
          <p:cNvPr id="4" name="Footer Placeholder 3"/>
          <p:cNvSpPr>
            <a:spLocks noGrp="1"/>
          </p:cNvSpPr>
          <p:nvPr>
            <p:ph type="ftr" sz="quarter" idx="2"/>
          </p:nvPr>
        </p:nvSpPr>
        <p:spPr>
          <a:xfrm>
            <a:off x="0" y="9377317"/>
            <a:ext cx="2889938" cy="493633"/>
          </a:xfrm>
          <a:prstGeom prst="rect">
            <a:avLst/>
          </a:prstGeom>
        </p:spPr>
        <p:txBody>
          <a:bodyPr vert="horz" lIns="90014" tIns="45007" rIns="90014" bIns="45007" rtlCol="0" anchor="b"/>
          <a:lstStyle>
            <a:lvl1pPr algn="l">
              <a:defRPr sz="1200"/>
            </a:lvl1pPr>
          </a:lstStyle>
          <a:p>
            <a:endParaRPr lang="en-AU" dirty="0"/>
          </a:p>
        </p:txBody>
      </p:sp>
      <p:sp>
        <p:nvSpPr>
          <p:cNvPr id="5" name="Slide Number Placeholder 4"/>
          <p:cNvSpPr>
            <a:spLocks noGrp="1"/>
          </p:cNvSpPr>
          <p:nvPr>
            <p:ph type="sldNum" sz="quarter" idx="3"/>
          </p:nvPr>
        </p:nvSpPr>
        <p:spPr>
          <a:xfrm>
            <a:off x="3777607" y="9377317"/>
            <a:ext cx="2889938" cy="493633"/>
          </a:xfrm>
          <a:prstGeom prst="rect">
            <a:avLst/>
          </a:prstGeom>
        </p:spPr>
        <p:txBody>
          <a:bodyPr vert="horz" lIns="90014" tIns="45007" rIns="90014" bIns="45007" rtlCol="0" anchor="b"/>
          <a:lstStyle>
            <a:lvl1pPr algn="r">
              <a:defRPr sz="1200"/>
            </a:lvl1pPr>
          </a:lstStyle>
          <a:p>
            <a:fld id="{DBC05D49-8B53-438B-A3FD-63C0513ABCCE}" type="slidenum">
              <a:rPr lang="en-AU" smtClean="0"/>
              <a:pPr/>
              <a:t>‹#›</a:t>
            </a:fld>
            <a:endParaRPr lang="en-A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0014" tIns="45007" rIns="90014" bIns="45007" rtlCol="0"/>
          <a:lstStyle>
            <a:lvl1pPr algn="l">
              <a:defRPr sz="1200"/>
            </a:lvl1pPr>
          </a:lstStyle>
          <a:p>
            <a:endParaRPr lang="en-AU" dirty="0"/>
          </a:p>
        </p:txBody>
      </p:sp>
      <p:sp>
        <p:nvSpPr>
          <p:cNvPr id="3" name="Date Placeholder 2"/>
          <p:cNvSpPr>
            <a:spLocks noGrp="1"/>
          </p:cNvSpPr>
          <p:nvPr>
            <p:ph type="dt" idx="1"/>
          </p:nvPr>
        </p:nvSpPr>
        <p:spPr>
          <a:xfrm>
            <a:off x="3777607" y="0"/>
            <a:ext cx="2889938" cy="493633"/>
          </a:xfrm>
          <a:prstGeom prst="rect">
            <a:avLst/>
          </a:prstGeom>
        </p:spPr>
        <p:txBody>
          <a:bodyPr vert="horz" lIns="90014" tIns="45007" rIns="90014" bIns="45007" rtlCol="0"/>
          <a:lstStyle>
            <a:lvl1pPr algn="r">
              <a:defRPr sz="1200"/>
            </a:lvl1pPr>
          </a:lstStyle>
          <a:p>
            <a:fld id="{E9F00D72-5712-4826-9333-DA695C8954E6}" type="datetimeFigureOut">
              <a:rPr lang="en-AU" smtClean="0"/>
              <a:pPr/>
              <a:t>28/05/2013</a:t>
            </a:fld>
            <a:endParaRPr lang="en-AU" dirty="0"/>
          </a:p>
        </p:txBody>
      </p:sp>
      <p:sp>
        <p:nvSpPr>
          <p:cNvPr id="4" name="Slide Image Placeholder 3"/>
          <p:cNvSpPr>
            <a:spLocks noGrp="1" noRot="1" noChangeAspect="1"/>
          </p:cNvSpPr>
          <p:nvPr>
            <p:ph type="sldImg" idx="2"/>
          </p:nvPr>
        </p:nvSpPr>
        <p:spPr>
          <a:xfrm>
            <a:off x="868363" y="741363"/>
            <a:ext cx="4932362" cy="3700462"/>
          </a:xfrm>
          <a:prstGeom prst="rect">
            <a:avLst/>
          </a:prstGeom>
          <a:noFill/>
          <a:ln w="12700">
            <a:solidFill>
              <a:prstClr val="black"/>
            </a:solidFill>
          </a:ln>
        </p:spPr>
        <p:txBody>
          <a:bodyPr vert="horz" lIns="90014" tIns="45007" rIns="90014" bIns="45007" rtlCol="0" anchor="ctr"/>
          <a:lstStyle/>
          <a:p>
            <a:endParaRPr lang="en-AU" dirty="0"/>
          </a:p>
        </p:txBody>
      </p:sp>
      <p:sp>
        <p:nvSpPr>
          <p:cNvPr id="5" name="Notes Placeholder 4"/>
          <p:cNvSpPr>
            <a:spLocks noGrp="1"/>
          </p:cNvSpPr>
          <p:nvPr>
            <p:ph type="body" sz="quarter" idx="3"/>
          </p:nvPr>
        </p:nvSpPr>
        <p:spPr>
          <a:xfrm>
            <a:off x="666909" y="4689515"/>
            <a:ext cx="5335270" cy="4442699"/>
          </a:xfrm>
          <a:prstGeom prst="rect">
            <a:avLst/>
          </a:prstGeom>
        </p:spPr>
        <p:txBody>
          <a:bodyPr vert="horz" lIns="90014" tIns="45007" rIns="90014" bIns="4500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77317"/>
            <a:ext cx="2889938" cy="493633"/>
          </a:xfrm>
          <a:prstGeom prst="rect">
            <a:avLst/>
          </a:prstGeom>
        </p:spPr>
        <p:txBody>
          <a:bodyPr vert="horz" lIns="90014" tIns="45007" rIns="90014" bIns="45007" rtlCol="0" anchor="b"/>
          <a:lstStyle>
            <a:lvl1pPr algn="l">
              <a:defRPr sz="1200"/>
            </a:lvl1pPr>
          </a:lstStyle>
          <a:p>
            <a:endParaRPr lang="en-AU" dirty="0"/>
          </a:p>
        </p:txBody>
      </p:sp>
      <p:sp>
        <p:nvSpPr>
          <p:cNvPr id="7" name="Slide Number Placeholder 6"/>
          <p:cNvSpPr>
            <a:spLocks noGrp="1"/>
          </p:cNvSpPr>
          <p:nvPr>
            <p:ph type="sldNum" sz="quarter" idx="5"/>
          </p:nvPr>
        </p:nvSpPr>
        <p:spPr>
          <a:xfrm>
            <a:off x="3777607" y="9377317"/>
            <a:ext cx="2889938" cy="493633"/>
          </a:xfrm>
          <a:prstGeom prst="rect">
            <a:avLst/>
          </a:prstGeom>
        </p:spPr>
        <p:txBody>
          <a:bodyPr vert="horz" lIns="90014" tIns="45007" rIns="90014" bIns="45007" rtlCol="0" anchor="b"/>
          <a:lstStyle>
            <a:lvl1pPr algn="r">
              <a:defRPr sz="1200"/>
            </a:lvl1pPr>
          </a:lstStyle>
          <a:p>
            <a:fld id="{293EDDFF-8E16-49D6-A80F-4B1EA76D6A31}" type="slidenum">
              <a:rPr lang="en-AU" smtClean="0"/>
              <a:pPr/>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Understanding_by_Desig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Understanding_by_Desig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vanderbilt.edu/cft/resources/teaching_resources/theory/design.ht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AU" dirty="0" smtClean="0"/>
              <a:t>The emphasis of </a:t>
            </a:r>
            <a:r>
              <a:rPr lang="en-AU" dirty="0" err="1" smtClean="0"/>
              <a:t>UbD</a:t>
            </a:r>
            <a:r>
              <a:rPr lang="en-AU" dirty="0" smtClean="0"/>
              <a:t> is on "</a:t>
            </a:r>
            <a:r>
              <a:rPr lang="en-AU" b="1" dirty="0" smtClean="0"/>
              <a:t>backward design", </a:t>
            </a:r>
            <a:r>
              <a:rPr lang="en-AU" dirty="0" smtClean="0"/>
              <a:t>the practice of looking at the outcomes in order to design curriculum units, performance assessments, and classroom instruction.</a:t>
            </a:r>
          </a:p>
          <a:p>
            <a:pPr>
              <a:buFont typeface="Arial" pitchFamily="34" charset="0"/>
              <a:buChar char="•"/>
            </a:pPr>
            <a:r>
              <a:rPr lang="en-AU" dirty="0" smtClean="0"/>
              <a:t>Understanding by Design relies on what Wiggins and </a:t>
            </a:r>
            <a:r>
              <a:rPr lang="en-AU" dirty="0" err="1" smtClean="0"/>
              <a:t>McTighe</a:t>
            </a:r>
            <a:r>
              <a:rPr lang="en-AU" dirty="0" smtClean="0"/>
              <a:t> call </a:t>
            </a:r>
            <a:r>
              <a:rPr lang="en-AU" dirty="0" smtClean="0">
                <a:solidFill>
                  <a:schemeClr val="accent2">
                    <a:lumMod val="75000"/>
                  </a:schemeClr>
                </a:solidFill>
              </a:rPr>
              <a:t>"backward design" </a:t>
            </a:r>
            <a:r>
              <a:rPr lang="en-AU" dirty="0" smtClean="0"/>
              <a:t>(also known as "backwards planning"). Teachers, according to </a:t>
            </a:r>
            <a:r>
              <a:rPr lang="en-AU" dirty="0" err="1" smtClean="0"/>
              <a:t>UbD</a:t>
            </a:r>
            <a:r>
              <a:rPr lang="en-AU" dirty="0" smtClean="0"/>
              <a:t> proponents, </a:t>
            </a:r>
            <a:r>
              <a:rPr lang="en-AU" b="1" dirty="0" smtClean="0"/>
              <a:t>traditionally start </a:t>
            </a:r>
            <a:r>
              <a:rPr lang="en-AU" dirty="0" smtClean="0"/>
              <a:t>curriculum planning with activities and textbooks instead of identifying classroom learning goals and planning towards that goal. </a:t>
            </a:r>
            <a:r>
              <a:rPr lang="en-AU" b="1" dirty="0" smtClean="0"/>
              <a:t>In backward design, the teacher starts with classroom outcomes and then plans the curriculum, choosing activities and materials that help determine student ability and foster student learning.</a:t>
            </a:r>
            <a:r>
              <a:rPr lang="en-US" u="sng" dirty="0" smtClean="0">
                <a:hlinkClick r:id="rId3"/>
              </a:rPr>
              <a:t> http://en.wikipedia.org/wiki/Understanding_by_Design</a:t>
            </a:r>
            <a:endParaRPr lang="en-AU" dirty="0" smtClean="0"/>
          </a:p>
        </p:txBody>
      </p:sp>
      <p:sp>
        <p:nvSpPr>
          <p:cNvPr id="4" name="Slide Number Placeholder 3"/>
          <p:cNvSpPr>
            <a:spLocks noGrp="1"/>
          </p:cNvSpPr>
          <p:nvPr>
            <p:ph type="sldNum" sz="quarter" idx="10"/>
          </p:nvPr>
        </p:nvSpPr>
        <p:spPr/>
        <p:txBody>
          <a:bodyPr/>
          <a:lstStyle/>
          <a:p>
            <a:fld id="{B7FBFFC9-8E8E-4E25-8DC1-424F68A0C158}" type="slidenum">
              <a:rPr lang="en-AU" smtClean="0"/>
              <a:pPr/>
              <a:t>7</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Go to your work booklet page 1 (258)</a:t>
            </a:r>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37</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GRASPS is a design tool to create authentic and effective tasks</a:t>
            </a:r>
          </a:p>
          <a:p>
            <a:r>
              <a:rPr lang="en-AU" dirty="0" smtClean="0"/>
              <a:t>It is a useful acronym</a:t>
            </a:r>
          </a:p>
          <a:p>
            <a:r>
              <a:rPr lang="en-AU" dirty="0" smtClean="0"/>
              <a:t>Gives students a context in which to demonstrate their understanding</a:t>
            </a:r>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39</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Work Booklet: Three types</a:t>
            </a:r>
            <a:r>
              <a:rPr lang="en-AU" baseline="0" dirty="0" smtClean="0"/>
              <a:t> of Classroom Assessments (page 233)</a:t>
            </a:r>
          </a:p>
          <a:p>
            <a:r>
              <a:rPr lang="en-AU" baseline="0" dirty="0" smtClean="0"/>
              <a:t>Sound assessment requires multiple sources of evidence collected over time.</a:t>
            </a:r>
          </a:p>
          <a:p>
            <a:r>
              <a:rPr lang="en-AU" baseline="0" dirty="0" smtClean="0"/>
              <a:t>We do not want the same picture over and over again- we need different pictures- think if a photo album.</a:t>
            </a:r>
          </a:p>
          <a:p>
            <a:endParaRPr lang="en-AU" baseline="0" dirty="0" smtClean="0"/>
          </a:p>
          <a:p>
            <a:r>
              <a:rPr lang="en-AU" baseline="0" dirty="0" smtClean="0"/>
              <a:t>There is also no one best assessment- the best assessment gives the right evidence- match the assessment evidence with the learning goals.</a:t>
            </a:r>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40</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cap="flat"/>
        </p:spPr>
      </p:sp>
      <p:sp>
        <p:nvSpPr>
          <p:cNvPr id="49155" name="Rectangle 3"/>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cap="flat"/>
        </p:spPr>
      </p:sp>
      <p:sp>
        <p:nvSpPr>
          <p:cNvPr id="53251" name="Rectangle 3"/>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26"/>
          <p:cNvSpPr>
            <a:spLocks noGrp="1" noRot="1" noChangeAspect="1" noChangeArrowheads="1" noTextEdit="1"/>
          </p:cNvSpPr>
          <p:nvPr>
            <p:ph type="sldImg"/>
          </p:nvPr>
        </p:nvSpPr>
        <p:spPr>
          <a:ln cap="flat"/>
        </p:spPr>
      </p:sp>
      <p:sp>
        <p:nvSpPr>
          <p:cNvPr id="60419" name="Rectangle 1027"/>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026"/>
          <p:cNvSpPr>
            <a:spLocks noGrp="1" noRot="1" noChangeAspect="1" noChangeArrowheads="1" noTextEdit="1"/>
          </p:cNvSpPr>
          <p:nvPr>
            <p:ph type="sldImg"/>
          </p:nvPr>
        </p:nvSpPr>
        <p:spPr>
          <a:ln cap="flat"/>
        </p:spPr>
      </p:sp>
      <p:sp>
        <p:nvSpPr>
          <p:cNvPr id="63491" name="Rectangle 1027"/>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EDDFF-8E16-49D6-A80F-4B1EA76D6A31}" type="slidenum">
              <a:rPr lang="en-AU" smtClean="0"/>
              <a:pPr/>
              <a:t>54</a:t>
            </a:fld>
            <a:endParaRPr lang="en-A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See Work Book page 25</a:t>
            </a:r>
          </a:p>
          <a:p>
            <a:r>
              <a:rPr lang="en-AU" dirty="0" smtClean="0"/>
              <a:t>Traffic Lights</a:t>
            </a:r>
          </a:p>
          <a:p>
            <a:endParaRPr lang="en-AU" dirty="0" smtClean="0"/>
          </a:p>
          <a:p>
            <a:r>
              <a:rPr lang="en-AU" dirty="0" smtClean="0"/>
              <a:t>See Work Book -Strategies for Differentiating Process and Product</a:t>
            </a:r>
          </a:p>
          <a:p>
            <a:r>
              <a:rPr lang="en-AU" dirty="0" smtClean="0"/>
              <a:t>And</a:t>
            </a:r>
            <a:r>
              <a:rPr lang="en-AU" baseline="0" dirty="0" smtClean="0"/>
              <a:t> Challenging High Ability Learners.</a:t>
            </a:r>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55</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9</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"Teaching for understanding" is another central premise of Understanding by Design. It should be evident in course design, teacher and student attitudes, and the classroom learning environment. </a:t>
            </a:r>
          </a:p>
          <a:p>
            <a:r>
              <a:rPr lang="en-AU" dirty="0" smtClean="0"/>
              <a:t>There should be coherent curriculum design and clear distinctions between </a:t>
            </a:r>
            <a:r>
              <a:rPr lang="en-AU" b="1" dirty="0" smtClean="0"/>
              <a:t>big ideas and essential questions</a:t>
            </a:r>
            <a:r>
              <a:rPr lang="en-AU" dirty="0" smtClean="0"/>
              <a:t>. </a:t>
            </a:r>
          </a:p>
          <a:p>
            <a:r>
              <a:rPr lang="en-AU" dirty="0" smtClean="0"/>
              <a:t>Teachers should tell students about </a:t>
            </a:r>
            <a:r>
              <a:rPr lang="en-AU" b="1" dirty="0" smtClean="0"/>
              <a:t>big ideas and essential questions</a:t>
            </a:r>
            <a:r>
              <a:rPr lang="en-AU" dirty="0" smtClean="0"/>
              <a:t>, performance requirements, and evaluative criteria at the beginning of the unit or course. </a:t>
            </a:r>
          </a:p>
          <a:p>
            <a:r>
              <a:rPr lang="en-AU" dirty="0" smtClean="0"/>
              <a:t>Students should be able to </a:t>
            </a:r>
            <a:r>
              <a:rPr lang="en-AU" b="1" dirty="0" smtClean="0"/>
              <a:t>describe the goals (big ideas and essential questions</a:t>
            </a:r>
            <a:r>
              <a:rPr lang="en-AU" dirty="0" smtClean="0"/>
              <a:t>) and performance requirements of the unit or course. </a:t>
            </a:r>
          </a:p>
          <a:p>
            <a:r>
              <a:rPr lang="en-AU" dirty="0" smtClean="0"/>
              <a:t>The classroom learning environment should have high expectations and incentives for all students to come to understand the big ideas and answer the essential questions.</a:t>
            </a:r>
          </a:p>
          <a:p>
            <a:r>
              <a:rPr lang="en-US" u="sng" dirty="0" smtClean="0">
                <a:hlinkClick r:id="rId3"/>
              </a:rPr>
              <a:t>http://en.wikipedia.org/wiki/Understanding_by_Design</a:t>
            </a:r>
            <a:endParaRPr lang="en-AU" dirty="0" smtClean="0"/>
          </a:p>
          <a:p>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11</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0"/>
          <p:cNvSpPr>
            <a:spLocks noGrp="1" noRot="1" noChangeAspect="1" noChangeArrowheads="1" noTextEdit="1"/>
          </p:cNvSpPr>
          <p:nvPr>
            <p:ph type="sldImg"/>
          </p:nvPr>
        </p:nvSpPr>
        <p:spPr>
          <a:ln cap="flat"/>
        </p:spPr>
      </p:sp>
      <p:sp>
        <p:nvSpPr>
          <p:cNvPr id="33795" name="Rectangle 2051"/>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Work booklet: Tips for Using Essential Questions (page 106)</a:t>
            </a:r>
          </a:p>
          <a:p>
            <a:r>
              <a:rPr lang="en-AU" dirty="0" smtClean="0"/>
              <a:t>Big Ideas, Understandings and Essential Questions</a:t>
            </a:r>
          </a:p>
          <a:p>
            <a:r>
              <a:rPr lang="en-AU" dirty="0" smtClean="0"/>
              <a:t>Essential questions are ‘open’</a:t>
            </a:r>
          </a:p>
          <a:p>
            <a:r>
              <a:rPr lang="en-AU" dirty="0" smtClean="0"/>
              <a:t>They do not have a specific answer</a:t>
            </a:r>
          </a:p>
          <a:p>
            <a:r>
              <a:rPr lang="en-AU" dirty="0" smtClean="0"/>
              <a:t>There is an invitation to explore conceptual understandings</a:t>
            </a:r>
          </a:p>
          <a:p>
            <a:r>
              <a:rPr lang="en-AU" dirty="0" smtClean="0"/>
              <a:t>Engage creative and critical thinking</a:t>
            </a:r>
          </a:p>
          <a:p>
            <a:r>
              <a:rPr lang="en-AU" dirty="0" smtClean="0"/>
              <a:t>Lead to depth</a:t>
            </a:r>
          </a:p>
          <a:p>
            <a:r>
              <a:rPr lang="en-AU" dirty="0" smtClean="0"/>
              <a:t>Promote thinking, discussion and debate</a:t>
            </a:r>
          </a:p>
          <a:p>
            <a:r>
              <a:rPr lang="en-AU" dirty="0" smtClean="0"/>
              <a:t>You cannot ‘</a:t>
            </a:r>
            <a:r>
              <a:rPr lang="en-AU" dirty="0" err="1" smtClean="0"/>
              <a:t>google</a:t>
            </a:r>
            <a:r>
              <a:rPr lang="en-AU" dirty="0" smtClean="0"/>
              <a:t>’ it!</a:t>
            </a:r>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25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26"/>
          <p:cNvSpPr>
            <a:spLocks noGrp="1" noRot="1" noChangeAspect="1" noChangeArrowheads="1" noTextEdit="1"/>
          </p:cNvSpPr>
          <p:nvPr>
            <p:ph type="sldImg"/>
          </p:nvPr>
        </p:nvSpPr>
        <p:spPr>
          <a:ln cap="flat"/>
        </p:spPr>
      </p:sp>
      <p:sp>
        <p:nvSpPr>
          <p:cNvPr id="47107" name="Rectangle 1027"/>
          <p:cNvSpPr>
            <a:spLocks noGrp="1" noChangeArrowheads="1"/>
          </p:cNvSpPr>
          <p:nvPr>
            <p:ph type="body" idx="1"/>
          </p:nvPr>
        </p:nvSpPr>
        <p:spPr>
          <a:noFill/>
          <a:ln w="9525"/>
        </p:spPr>
        <p:txBody>
          <a:bodyPr/>
          <a:lstStyle/>
          <a:p>
            <a:endParaRPr lang="en-US" smtClean="0">
              <a:latin typeface="Helvetica" pitchFamily="-109"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second phase of Backward Design, you think about </a:t>
            </a:r>
            <a:r>
              <a:rPr lang="en-US" b="1" dirty="0" smtClean="0">
                <a:solidFill>
                  <a:schemeClr val="tx1"/>
                </a:solidFill>
              </a:rPr>
              <a:t>how you will decide if students are starting to master the knowledge and skills you want them to gain.</a:t>
            </a:r>
            <a:r>
              <a:rPr lang="en-US" dirty="0" smtClean="0"/>
              <a:t>  What will you accept as evidence that students are making progress toward the learning goals of the course?  </a:t>
            </a:r>
            <a:r>
              <a:rPr lang="en-US" b="1" dirty="0" smtClean="0">
                <a:solidFill>
                  <a:schemeClr val="tx1"/>
                </a:solidFill>
              </a:rPr>
              <a:t>How will you know if they are “getting it”? </a:t>
            </a:r>
            <a:endParaRPr lang="en-AU" b="1" dirty="0" smtClean="0">
              <a:solidFill>
                <a:schemeClr val="tx1"/>
              </a:solidFill>
            </a:endParaRPr>
          </a:p>
          <a:p>
            <a:r>
              <a:rPr lang="en-US" dirty="0" smtClean="0"/>
              <a:t>When planning how you will collect this evidence, </a:t>
            </a:r>
            <a:r>
              <a:rPr lang="en-US" b="1" dirty="0" smtClean="0">
                <a:solidFill>
                  <a:schemeClr val="tx1"/>
                </a:solidFill>
              </a:rPr>
              <a:t>consider a wide range of assessment methods </a:t>
            </a:r>
            <a:r>
              <a:rPr lang="en-US" dirty="0" smtClean="0"/>
              <a:t>(for example, essay tests, term papers, short-answer quizzes, homework assignments, lab projects, problems to solve, etc.) in order to ensure that you test for exactly the learning you want them to gain.  In other words, </a:t>
            </a:r>
            <a:r>
              <a:rPr lang="en-US" b="1" dirty="0" smtClean="0">
                <a:solidFill>
                  <a:schemeClr val="tx1"/>
                </a:solidFill>
              </a:rPr>
              <a:t>sometimes our assessments don’t match our learning goals and we therefore cannot attain the evidence we want.</a:t>
            </a:r>
            <a:r>
              <a:rPr lang="en-US" dirty="0" smtClean="0"/>
              <a:t>  </a:t>
            </a:r>
            <a:endParaRPr lang="en-AU" dirty="0" smtClean="0"/>
          </a:p>
          <a:p>
            <a:r>
              <a:rPr lang="en-US" dirty="0" smtClean="0"/>
              <a:t>For example, if one of your goals is for student to learn how to problem-solve, give them an assessment that requires a demonstration of their problem-solving skills.  Have them write out each step they took in addressing the problem, and an explanation of why they took it, instead of simply providing the right answer</a:t>
            </a:r>
          </a:p>
          <a:p>
            <a:r>
              <a:rPr lang="en-US" u="sng" dirty="0" smtClean="0">
                <a:hlinkClick r:id="rId3"/>
              </a:rPr>
              <a:t>http://www.vanderbilt.edu/cft/resources/teaching_resources/theory/design.htm</a:t>
            </a:r>
            <a:endParaRPr lang="en-AU" dirty="0" smtClean="0"/>
          </a:p>
          <a:p>
            <a:endParaRPr lang="en-AU" dirty="0"/>
          </a:p>
        </p:txBody>
      </p:sp>
      <p:sp>
        <p:nvSpPr>
          <p:cNvPr id="4" name="Slide Number Placeholder 3"/>
          <p:cNvSpPr>
            <a:spLocks noGrp="1"/>
          </p:cNvSpPr>
          <p:nvPr>
            <p:ph type="sldNum" sz="quarter" idx="10"/>
          </p:nvPr>
        </p:nvSpPr>
        <p:spPr/>
        <p:txBody>
          <a:bodyPr/>
          <a:lstStyle/>
          <a:p>
            <a:fld id="{B7FBFFC9-8E8E-4E25-8DC1-424F68A0C158}" type="slidenum">
              <a:rPr lang="en-AU" smtClean="0"/>
              <a:pPr/>
              <a:t>35</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17" name="Footer Placeholder 16"/>
          <p:cNvSpPr>
            <a:spLocks noGrp="1"/>
          </p:cNvSpPr>
          <p:nvPr>
            <p:ph type="ftr" sz="quarter" idx="11"/>
          </p:nvPr>
        </p:nvSpPr>
        <p:spPr/>
        <p:txBody>
          <a:bodyPr/>
          <a:lstStyle/>
          <a:p>
            <a:endParaRPr lang="en-AU"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4A1EA67-0B69-4C46-8701-CFB2939C4DC0}" type="slidenum">
              <a:rPr lang="en-AU" smtClean="0"/>
              <a:pPr/>
              <a:t>‹#›</a:t>
            </a:fld>
            <a:endParaRPr lang="en-AU"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pic>
        <p:nvPicPr>
          <p:cNvPr id="14" name="Picture 3" descr="C:\WINDOWS\TEMP\VMwareDnD\37486d7f\TITLE PAGE.png"/>
          <p:cNvPicPr>
            <a:picLocks noChangeAspect="1" noChangeArrowheads="1"/>
          </p:cNvPicPr>
          <p:nvPr userDrawn="1"/>
        </p:nvPicPr>
        <p:blipFill>
          <a:blip r:embed="rId2" cstate="print"/>
          <a:srcRect t="12106" r="3428" b="18817"/>
          <a:stretch>
            <a:fillRect/>
          </a:stretch>
        </p:blipFill>
        <p:spPr bwMode="auto">
          <a:xfrm>
            <a:off x="0" y="-63388"/>
            <a:ext cx="9144000" cy="6984776"/>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E4A1EA67-0B69-4C46-8701-CFB2939C4DC0}"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E4A1EA67-0B69-4C46-8701-CFB2939C4DC0}"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892845B-CC80-4780-B81D-6D4F0D450359}" type="slidenum">
              <a:rPr lang="en-US" smtClean="0"/>
              <a:pPr>
                <a:defRPr/>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5" name="Footer Placeholder 4"/>
          <p:cNvSpPr>
            <a:spLocks noGrp="1"/>
          </p:cNvSpPr>
          <p:nvPr>
            <p:ph type="ftr" sz="quarter" idx="11"/>
          </p:nvPr>
        </p:nvSpPr>
        <p:spPr>
          <a:xfrm>
            <a:off x="800100" y="6172200"/>
            <a:ext cx="4000500" cy="457200"/>
          </a:xfrm>
        </p:spPr>
        <p:txBody>
          <a:bodyPr/>
          <a:lstStyle/>
          <a:p>
            <a:endParaRPr lang="en-AU"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E4A1EA67-0B69-4C46-8701-CFB2939C4DC0}"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E4A1EA67-0B69-4C46-8701-CFB2939C4DC0}" type="slidenum">
              <a:rPr lang="en-AU" smtClean="0"/>
              <a:pPr/>
              <a:t>‹#›</a:t>
            </a:fld>
            <a:endParaRPr lang="en-AU"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E4A1EA67-0B69-4C46-8701-CFB2939C4DC0}" type="slidenum">
              <a:rPr lang="en-AU" smtClean="0"/>
              <a:pPr/>
              <a:t>‹#›</a:t>
            </a:fld>
            <a:endParaRPr lang="en-AU"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E4A1EA67-0B69-4C46-8701-CFB2939C4DC0}"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E4A1EA67-0B69-4C46-8701-CFB2939C4DC0}"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E4A1EA67-0B69-4C46-8701-CFB2939C4DC0}" type="slidenum">
              <a:rPr lang="en-AU" smtClean="0"/>
              <a:pPr/>
              <a:t>‹#›</a:t>
            </a:fld>
            <a:endParaRPr lang="en-AU"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394743-ACEC-42D1-94BA-61F797D49676}" type="datetimeFigureOut">
              <a:rPr lang="en-AU" smtClean="0"/>
              <a:pPr/>
              <a:t>28/05/2013</a:t>
            </a:fld>
            <a:endParaRPr lang="en-AU" dirty="0"/>
          </a:p>
        </p:txBody>
      </p:sp>
      <p:sp>
        <p:nvSpPr>
          <p:cNvPr id="6" name="Footer Placeholder 5"/>
          <p:cNvSpPr>
            <a:spLocks noGrp="1"/>
          </p:cNvSpPr>
          <p:nvPr>
            <p:ph type="ftr" sz="quarter" idx="11"/>
          </p:nvPr>
        </p:nvSpPr>
        <p:spPr>
          <a:xfrm>
            <a:off x="914400" y="6172200"/>
            <a:ext cx="3886200" cy="457200"/>
          </a:xfrm>
        </p:spPr>
        <p:txBody>
          <a:bodyPr/>
          <a:lstStyle/>
          <a:p>
            <a:endParaRPr lang="en-AU" dirty="0"/>
          </a:p>
        </p:txBody>
      </p:sp>
      <p:sp>
        <p:nvSpPr>
          <p:cNvPr id="7" name="Slide Number Placeholder 6"/>
          <p:cNvSpPr>
            <a:spLocks noGrp="1"/>
          </p:cNvSpPr>
          <p:nvPr>
            <p:ph type="sldNum" sz="quarter" idx="12"/>
          </p:nvPr>
        </p:nvSpPr>
        <p:spPr>
          <a:xfrm>
            <a:off x="146304" y="6208776"/>
            <a:ext cx="457200" cy="457200"/>
          </a:xfrm>
        </p:spPr>
        <p:txBody>
          <a:bodyPr/>
          <a:lstStyle/>
          <a:p>
            <a:fld id="{E4A1EA67-0B69-4C46-8701-CFB2939C4DC0}" type="slidenum">
              <a:rPr lang="en-AU" smtClean="0"/>
              <a:pPr/>
              <a:t>‹#›</a:t>
            </a:fld>
            <a:endParaRPr lang="en-AU"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D394743-ACEC-42D1-94BA-61F797D49676}" type="datetimeFigureOut">
              <a:rPr lang="en-AU" smtClean="0"/>
              <a:pPr/>
              <a:t>28/05/2013</a:t>
            </a:fld>
            <a:endParaRPr lang="en-AU"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AU"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4A1EA67-0B69-4C46-8701-CFB2939C4DC0}"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hyperlink" Target="../UBD%2011/12/99/Portfolios%2099"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hyperlink" Target="../UBD%2011/12/99/Portfolios%2099"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7.xml.rels><?xml version="1.0" encoding="UTF-8" standalone="yes"?>
<Relationships xmlns="http://schemas.openxmlformats.org/package/2006/relationships"><Relationship Id="rId3" Type="http://schemas.openxmlformats.org/officeDocument/2006/relationships/hyperlink" Target="http://www.youtube.com/watch?v=au2Rv_2pwdQ&amp;feature=related"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hyperlink" Target="../UBD%2011/12/99/Portfolios%2099"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Understanding_by_Design"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6NwMeCpm9w"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372" y="489857"/>
            <a:ext cx="7772400" cy="1417638"/>
          </a:xfrm>
        </p:spPr>
        <p:txBody>
          <a:bodyPr>
            <a:noAutofit/>
          </a:bodyPr>
          <a:lstStyle/>
          <a:p>
            <a:pPr algn="ct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i="1" dirty="0" smtClean="0">
                <a:solidFill>
                  <a:srgbClr val="EE4636"/>
                </a:solidFill>
                <a:cs typeface="Aharoni" pitchFamily="2" charset="-79"/>
              </a:rPr>
              <a:t>Understanding By Design</a:t>
            </a:r>
            <a:r>
              <a:rPr lang="en-US" sz="4400" b="1" i="1" dirty="0" smtClean="0"/>
              <a:t/>
            </a:r>
            <a:br>
              <a:rPr lang="en-US" sz="4400" b="1" i="1" dirty="0" smtClean="0"/>
            </a:br>
            <a:endParaRPr lang="en-US" sz="4400" b="1" i="1" dirty="0"/>
          </a:p>
        </p:txBody>
      </p:sp>
      <p:sp>
        <p:nvSpPr>
          <p:cNvPr id="3" name="Content Placeholder 2"/>
          <p:cNvSpPr>
            <a:spLocks noGrp="1"/>
          </p:cNvSpPr>
          <p:nvPr>
            <p:ph sz="quarter" idx="1"/>
          </p:nvPr>
        </p:nvSpPr>
        <p:spPr>
          <a:xfrm>
            <a:off x="914400" y="1012372"/>
            <a:ext cx="7772400" cy="5529942"/>
          </a:xfrm>
        </p:spPr>
        <p:txBody>
          <a:bodyPr>
            <a:normAutofit/>
          </a:bodyPr>
          <a:lstStyle/>
          <a:p>
            <a:pPr>
              <a:buNone/>
            </a:pPr>
            <a:endParaRPr lang="en-US" sz="4400" dirty="0" smtClean="0"/>
          </a:p>
          <a:p>
            <a:pPr algn="ctr">
              <a:buNone/>
            </a:pPr>
            <a:r>
              <a:rPr lang="en-US" sz="4400" b="1" i="1" dirty="0" smtClean="0">
                <a:latin typeface="+mj-lt"/>
              </a:rPr>
              <a:t>What’s the BIG IDEA???</a:t>
            </a:r>
          </a:p>
          <a:p>
            <a:pPr algn="ctr">
              <a:buNone/>
            </a:pPr>
            <a:endParaRPr lang="en-US" sz="4400" b="1" dirty="0" smtClean="0"/>
          </a:p>
          <a:p>
            <a:pPr algn="ctr">
              <a:buNone/>
            </a:pPr>
            <a:endParaRPr lang="en-US" sz="4400" b="1" dirty="0" smtClean="0"/>
          </a:p>
          <a:p>
            <a:pPr algn="ctr">
              <a:buNone/>
            </a:pPr>
            <a:endParaRPr lang="en-US" sz="4400" b="1" dirty="0" smtClean="0"/>
          </a:p>
          <a:p>
            <a:pPr algn="ctr">
              <a:buNone/>
            </a:pPr>
            <a:endParaRPr lang="en-US" sz="4400" b="1" dirty="0" smtClean="0"/>
          </a:p>
        </p:txBody>
      </p:sp>
      <p:pic>
        <p:nvPicPr>
          <p:cNvPr id="1026" name="Picture 2" descr="http://www.alistapart.com/d/understandingwebdesign/understanding-web-design.jpg"/>
          <p:cNvPicPr>
            <a:picLocks noChangeAspect="1" noChangeArrowheads="1"/>
          </p:cNvPicPr>
          <p:nvPr/>
        </p:nvPicPr>
        <p:blipFill>
          <a:blip r:embed="rId2" cstate="print"/>
          <a:srcRect/>
          <a:stretch>
            <a:fillRect/>
          </a:stretch>
        </p:blipFill>
        <p:spPr bwMode="auto">
          <a:xfrm>
            <a:off x="1690459" y="2699657"/>
            <a:ext cx="5875111" cy="267788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Why “backward”?</a:t>
            </a:r>
          </a:p>
        </p:txBody>
      </p:sp>
      <p:sp>
        <p:nvSpPr>
          <p:cNvPr id="19459" name="Rectangle 3"/>
          <p:cNvSpPr>
            <a:spLocks noGrp="1" noChangeArrowheads="1"/>
          </p:cNvSpPr>
          <p:nvPr>
            <p:ph type="body" idx="1"/>
          </p:nvPr>
        </p:nvSpPr>
        <p:spPr/>
        <p:txBody>
          <a:bodyPr/>
          <a:lstStyle/>
          <a:p>
            <a:pPr marL="0" indent="0"/>
            <a:r>
              <a:rPr lang="en-US" smtClean="0"/>
              <a:t>The stages are logical but they go against habits</a:t>
            </a:r>
          </a:p>
          <a:p>
            <a:pPr lvl="1"/>
            <a:r>
              <a:rPr lang="en-US" smtClean="0"/>
              <a:t>We’re used to jumping to lesson and activity ideas - before clarifying our performance goals for students</a:t>
            </a:r>
          </a:p>
          <a:p>
            <a:pPr lvl="1"/>
            <a:r>
              <a:rPr lang="en-US" smtClean="0"/>
              <a:t>By thinking through the assessments upfront, we ensure greater alignment of our goals and means, and that teaching is focused on desired results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71472" y="2743200"/>
            <a:ext cx="8358246" cy="3971948"/>
          </a:xfrm>
        </p:spPr>
        <p:txBody>
          <a:bodyPr>
            <a:normAutofit/>
          </a:bodyPr>
          <a:lstStyle/>
          <a:p>
            <a:pPr>
              <a:buFont typeface="Arial" pitchFamily="34" charset="0"/>
              <a:buChar char="•"/>
            </a:pPr>
            <a:r>
              <a:rPr lang="en-AU" dirty="0" smtClean="0">
                <a:solidFill>
                  <a:schemeClr val="tx1"/>
                </a:solidFill>
              </a:rPr>
              <a:t>A central premise of Understanding by Design. </a:t>
            </a:r>
          </a:p>
          <a:p>
            <a:pPr>
              <a:buFont typeface="Arial" pitchFamily="34" charset="0"/>
              <a:buChar char="•"/>
            </a:pPr>
            <a:r>
              <a:rPr lang="en-AU" dirty="0" smtClean="0">
                <a:solidFill>
                  <a:schemeClr val="tx1"/>
                </a:solidFill>
              </a:rPr>
              <a:t>There should be coherent curriculum design and clear distinctions between </a:t>
            </a:r>
            <a:r>
              <a:rPr lang="en-AU" b="1" dirty="0" smtClean="0">
                <a:solidFill>
                  <a:schemeClr val="tx1"/>
                </a:solidFill>
              </a:rPr>
              <a:t>big ideas and essential questions</a:t>
            </a:r>
            <a:r>
              <a:rPr lang="en-AU" dirty="0" smtClean="0">
                <a:solidFill>
                  <a:schemeClr val="tx1"/>
                </a:solidFill>
              </a:rPr>
              <a:t>. </a:t>
            </a:r>
          </a:p>
          <a:p>
            <a:pPr>
              <a:buFont typeface="Arial" pitchFamily="34" charset="0"/>
              <a:buChar char="•"/>
            </a:pPr>
            <a:r>
              <a:rPr lang="en-AU" dirty="0" smtClean="0">
                <a:solidFill>
                  <a:schemeClr val="tx1"/>
                </a:solidFill>
              </a:rPr>
              <a:t>Teachers should tell students about </a:t>
            </a:r>
            <a:r>
              <a:rPr lang="en-AU" b="1" dirty="0" smtClean="0">
                <a:solidFill>
                  <a:schemeClr val="tx1"/>
                </a:solidFill>
              </a:rPr>
              <a:t>big ideas and essential questions</a:t>
            </a:r>
            <a:r>
              <a:rPr lang="en-AU" dirty="0" smtClean="0">
                <a:solidFill>
                  <a:schemeClr val="tx1"/>
                </a:solidFill>
              </a:rPr>
              <a:t>, performance requirements, and evaluative criteria at the beginning of the unit or course. </a:t>
            </a:r>
          </a:p>
          <a:p>
            <a:pPr>
              <a:buFont typeface="Arial" pitchFamily="34" charset="0"/>
              <a:buChar char="•"/>
            </a:pPr>
            <a:r>
              <a:rPr lang="en-AU" dirty="0" smtClean="0">
                <a:solidFill>
                  <a:schemeClr val="tx1"/>
                </a:solidFill>
              </a:rPr>
              <a:t>Students should be able to </a:t>
            </a:r>
            <a:r>
              <a:rPr lang="en-AU" b="1" dirty="0" smtClean="0">
                <a:solidFill>
                  <a:schemeClr val="tx1"/>
                </a:solidFill>
              </a:rPr>
              <a:t>describe the goals (big ideas and essential questions</a:t>
            </a:r>
            <a:r>
              <a:rPr lang="en-AU" dirty="0" smtClean="0">
                <a:solidFill>
                  <a:schemeClr val="tx1"/>
                </a:solidFill>
              </a:rPr>
              <a:t>) and performance requirements of the unit or course. </a:t>
            </a:r>
          </a:p>
          <a:p>
            <a:endParaRPr lang="en-AU" dirty="0" smtClean="0"/>
          </a:p>
          <a:p>
            <a:endParaRPr lang="en-AU" dirty="0"/>
          </a:p>
        </p:txBody>
      </p:sp>
      <p:sp>
        <p:nvSpPr>
          <p:cNvPr id="3" name="Title 2"/>
          <p:cNvSpPr>
            <a:spLocks noGrp="1"/>
          </p:cNvSpPr>
          <p:nvPr>
            <p:ph type="title"/>
          </p:nvPr>
        </p:nvSpPr>
        <p:spPr/>
        <p:txBody>
          <a:bodyPr/>
          <a:lstStyle/>
          <a:p>
            <a:r>
              <a:rPr lang="en-AU" dirty="0" smtClean="0"/>
              <a:t>Teaching for Understanding</a:t>
            </a:r>
            <a:endParaRPr lang="en-AU"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6466" y="1295399"/>
            <a:ext cx="8837467" cy="53104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651933" y="440267"/>
            <a:ext cx="8263467" cy="1292662"/>
          </a:xfrm>
          <a:prstGeom prst="rect">
            <a:avLst/>
          </a:prstGeom>
          <a:noFill/>
        </p:spPr>
        <p:txBody>
          <a:bodyPr wrap="square" rtlCol="0">
            <a:spAutoFit/>
          </a:bodyPr>
          <a:lstStyle/>
          <a:p>
            <a:r>
              <a:rPr lang="en-AU" sz="2400" dirty="0" smtClean="0"/>
              <a:t>Where does UBD fit in?</a:t>
            </a:r>
          </a:p>
          <a:p>
            <a:endParaRPr lang="en-AU" dirty="0" smtClean="0"/>
          </a:p>
          <a:p>
            <a:r>
              <a:rPr lang="en-AU" sz="3600" dirty="0" smtClean="0"/>
              <a:t>3					2		1</a:t>
            </a:r>
            <a:endParaRPr lang="en-AU" sz="4800" dirty="0"/>
          </a:p>
        </p:txBody>
      </p:sp>
      <p:sp>
        <p:nvSpPr>
          <p:cNvPr id="4" name="Rectangle 3"/>
          <p:cNvSpPr/>
          <p:nvPr/>
        </p:nvSpPr>
        <p:spPr>
          <a:xfrm>
            <a:off x="4216400" y="3039533"/>
            <a:ext cx="2573867" cy="338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ectangle 4"/>
          <p:cNvSpPr/>
          <p:nvPr/>
        </p:nvSpPr>
        <p:spPr>
          <a:xfrm>
            <a:off x="5054600" y="4402666"/>
            <a:ext cx="3335867" cy="338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a:off x="5105400" y="5520266"/>
            <a:ext cx="3733800" cy="338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p:cNvSpPr/>
          <p:nvPr/>
        </p:nvSpPr>
        <p:spPr>
          <a:xfrm>
            <a:off x="592667" y="2616200"/>
            <a:ext cx="3479800" cy="29125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9" name="Straight Arrow Connector 8"/>
          <p:cNvCxnSpPr/>
          <p:nvPr/>
        </p:nvCxnSpPr>
        <p:spPr>
          <a:xfrm>
            <a:off x="948267" y="1405467"/>
            <a:ext cx="423333"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528733" y="1312333"/>
            <a:ext cx="694267" cy="17102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37200" y="1354667"/>
            <a:ext cx="347133" cy="41063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255933" y="1473200"/>
            <a:ext cx="254000" cy="2861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110"/>
            <a:ext cx="7984435" cy="812040"/>
          </a:xfrm>
        </p:spPr>
        <p:txBody>
          <a:bodyPr>
            <a:normAutofit/>
          </a:bodyPr>
          <a:lstStyle/>
          <a:p>
            <a:r>
              <a:rPr lang="en-AU" b="1" dirty="0" smtClean="0"/>
              <a:t>The Backward Design Process</a:t>
            </a:r>
            <a:endParaRPr lang="en-AU" b="1" dirty="0"/>
          </a:p>
        </p:txBody>
      </p:sp>
      <p:graphicFrame>
        <p:nvGraphicFramePr>
          <p:cNvPr id="12" name="Diagram 11"/>
          <p:cNvGraphicFramePr/>
          <p:nvPr/>
        </p:nvGraphicFramePr>
        <p:xfrm>
          <a:off x="304800" y="808383"/>
          <a:ext cx="8640417" cy="6049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259632" y="908720"/>
          <a:ext cx="7056784" cy="5724626"/>
        </p:xfrm>
        <a:graphic>
          <a:graphicData uri="http://schemas.openxmlformats.org/drawingml/2006/table">
            <a:tbl>
              <a:tblPr/>
              <a:tblGrid>
                <a:gridCol w="3528392"/>
                <a:gridCol w="3528392"/>
              </a:tblGrid>
              <a:tr h="396881">
                <a:tc gridSpan="2">
                  <a:txBody>
                    <a:bodyPr/>
                    <a:lstStyle/>
                    <a:p>
                      <a:pPr algn="ctr">
                        <a:spcAft>
                          <a:spcPts val="0"/>
                        </a:spcAft>
                      </a:pPr>
                      <a:r>
                        <a:rPr lang="en-AU" sz="1200" b="1" dirty="0">
                          <a:latin typeface="Verdana"/>
                          <a:ea typeface="Times New Roman"/>
                        </a:rPr>
                        <a:t>Stage 1 - Desired Results</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r>
              <a:tr h="396881">
                <a:tc gridSpan="2">
                  <a:txBody>
                    <a:bodyPr/>
                    <a:lstStyle/>
                    <a:p>
                      <a:pPr>
                        <a:spcAft>
                          <a:spcPts val="0"/>
                        </a:spcAft>
                      </a:pPr>
                      <a:r>
                        <a:rPr lang="en-AU" sz="1200" b="1" dirty="0" smtClean="0">
                          <a:latin typeface="Verdana"/>
                          <a:ea typeface="Times New Roman"/>
                        </a:rPr>
                        <a:t>Established</a:t>
                      </a:r>
                      <a:r>
                        <a:rPr lang="en-AU" sz="1200" b="1" baseline="0" dirty="0" smtClean="0">
                          <a:latin typeface="Verdana"/>
                          <a:ea typeface="Times New Roman"/>
                        </a:rPr>
                        <a:t> Goals</a:t>
                      </a:r>
                      <a:r>
                        <a:rPr lang="en-AU" sz="1200" b="1" dirty="0" smtClean="0">
                          <a:latin typeface="Verdana"/>
                          <a:ea typeface="Times New Roman"/>
                        </a:rPr>
                        <a:t>:</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r>
              <a:tr h="793763">
                <a:tc>
                  <a:txBody>
                    <a:bodyPr/>
                    <a:lstStyle/>
                    <a:p>
                      <a:pPr>
                        <a:spcAft>
                          <a:spcPts val="0"/>
                        </a:spcAft>
                      </a:pPr>
                      <a:r>
                        <a:rPr lang="en-AU" sz="1200" b="1" dirty="0">
                          <a:latin typeface="Verdana"/>
                          <a:ea typeface="Times New Roman"/>
                        </a:rPr>
                        <a:t>Understandings</a:t>
                      </a:r>
                      <a:endParaRPr lang="en-AU" sz="1200" dirty="0">
                        <a:latin typeface="Times New Roman"/>
                        <a:ea typeface="Times New Roman"/>
                      </a:endParaRPr>
                    </a:p>
                    <a:p>
                      <a:pPr>
                        <a:spcAft>
                          <a:spcPts val="0"/>
                        </a:spcAft>
                      </a:pPr>
                      <a:r>
                        <a:rPr lang="en-AU" sz="1200" i="1" dirty="0">
                          <a:latin typeface="Verdana"/>
                          <a:ea typeface="Times New Roman"/>
                        </a:rPr>
                        <a:t>Students will understand that…..</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b="1" dirty="0">
                          <a:latin typeface="Verdana"/>
                          <a:ea typeface="Times New Roman"/>
                        </a:rPr>
                        <a:t>Essential Questions: </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8779">
                <a:tc>
                  <a:txBody>
                    <a:bodyPr/>
                    <a:lstStyle/>
                    <a:p>
                      <a:pPr>
                        <a:spcAft>
                          <a:spcPts val="0"/>
                        </a:spcAft>
                      </a:pPr>
                      <a:r>
                        <a:rPr lang="en-AU" sz="1200" i="1" dirty="0">
                          <a:latin typeface="Verdana"/>
                          <a:ea typeface="Times New Roman"/>
                        </a:rPr>
                        <a:t>Students learn about</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i="1" dirty="0">
                          <a:latin typeface="Verdana"/>
                          <a:ea typeface="Times New Roman"/>
                        </a:rPr>
                        <a:t>Students learn to …….</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881">
                <a:tc gridSpan="2">
                  <a:txBody>
                    <a:bodyPr/>
                    <a:lstStyle/>
                    <a:p>
                      <a:pPr algn="ctr">
                        <a:spcAft>
                          <a:spcPts val="0"/>
                        </a:spcAft>
                      </a:pPr>
                      <a:r>
                        <a:rPr lang="en-AU" sz="1200" b="1" dirty="0">
                          <a:latin typeface="Verdana"/>
                          <a:ea typeface="Times New Roman"/>
                        </a:rPr>
                        <a:t>Stage 2 – Assessment Evidence</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r>
              <a:tr h="396881">
                <a:tc>
                  <a:txBody>
                    <a:bodyPr/>
                    <a:lstStyle/>
                    <a:p>
                      <a:pPr>
                        <a:spcAft>
                          <a:spcPts val="0"/>
                        </a:spcAft>
                      </a:pPr>
                      <a:r>
                        <a:rPr lang="en-AU" sz="1200" b="1" dirty="0">
                          <a:latin typeface="Verdana"/>
                          <a:ea typeface="Times New Roman"/>
                        </a:rPr>
                        <a:t>Performance tasks</a:t>
                      </a:r>
                      <a:r>
                        <a:rPr lang="en-AU" sz="1200" b="1" dirty="0" smtClean="0">
                          <a:latin typeface="Verdana"/>
                          <a:ea typeface="Times New Roman"/>
                        </a:rPr>
                        <a:t>:</a:t>
                      </a:r>
                    </a:p>
                    <a:p>
                      <a:pPr>
                        <a:spcAft>
                          <a:spcPts val="0"/>
                        </a:spcAft>
                      </a:pPr>
                      <a:endParaRPr lang="en-AU" sz="1200" b="1" dirty="0" smtClean="0">
                        <a:latin typeface="Verdana"/>
                        <a:ea typeface="Times New Roman"/>
                      </a:endParaRPr>
                    </a:p>
                    <a:p>
                      <a:pPr>
                        <a:spcAft>
                          <a:spcPts val="0"/>
                        </a:spcAft>
                      </a:pPr>
                      <a:endParaRPr lang="en-AU" sz="1200" b="1" dirty="0" smtClean="0">
                        <a:latin typeface="Verdana"/>
                        <a:ea typeface="Times New Roman"/>
                      </a:endParaRPr>
                    </a:p>
                    <a:p>
                      <a:pPr>
                        <a:spcAft>
                          <a:spcPts val="0"/>
                        </a:spcAft>
                      </a:pPr>
                      <a:endParaRPr lang="en-AU" sz="1200" b="1" dirty="0" smtClean="0">
                        <a:latin typeface="Verdana"/>
                        <a:ea typeface="Times New Roman"/>
                      </a:endParaRPr>
                    </a:p>
                    <a:p>
                      <a:pPr>
                        <a:spcAft>
                          <a:spcPts val="0"/>
                        </a:spcAft>
                      </a:pP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b="1" dirty="0">
                          <a:latin typeface="Verdana"/>
                          <a:ea typeface="Times New Roman"/>
                        </a:rPr>
                        <a:t>Other evidence:</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881">
                <a:tc gridSpan="2">
                  <a:txBody>
                    <a:bodyPr/>
                    <a:lstStyle/>
                    <a:p>
                      <a:pPr algn="ctr">
                        <a:spcAft>
                          <a:spcPts val="0"/>
                        </a:spcAft>
                      </a:pPr>
                      <a:r>
                        <a:rPr lang="en-AU" sz="1200" b="1" dirty="0">
                          <a:latin typeface="Verdana"/>
                          <a:ea typeface="Times New Roman"/>
                        </a:rPr>
                        <a:t>Stage 3 – Learning Plan</a:t>
                      </a: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r>
              <a:tr h="396881">
                <a:tc gridSpan="2">
                  <a:txBody>
                    <a:bodyPr/>
                    <a:lstStyle/>
                    <a:p>
                      <a:pPr>
                        <a:spcAft>
                          <a:spcPts val="0"/>
                        </a:spcAft>
                      </a:pPr>
                      <a:r>
                        <a:rPr lang="en-AU" sz="1200" b="1" dirty="0" smtClean="0">
                          <a:latin typeface="Verdana"/>
                          <a:ea typeface="Times New Roman"/>
                        </a:rPr>
                        <a:t>Learning </a:t>
                      </a:r>
                      <a:r>
                        <a:rPr lang="en-AU" sz="1200" b="1" dirty="0">
                          <a:latin typeface="Verdana"/>
                          <a:ea typeface="Times New Roman"/>
                        </a:rPr>
                        <a:t>Activities</a:t>
                      </a:r>
                      <a:r>
                        <a:rPr lang="en-AU" sz="1200" b="1" dirty="0" smtClean="0">
                          <a:latin typeface="Verdana"/>
                          <a:ea typeface="Times New Roman"/>
                        </a:rPr>
                        <a:t>:</a:t>
                      </a:r>
                    </a:p>
                    <a:p>
                      <a:pPr>
                        <a:spcAft>
                          <a:spcPts val="0"/>
                        </a:spcAft>
                      </a:pPr>
                      <a:endParaRPr lang="en-AU" sz="1200" b="1" dirty="0" smtClean="0">
                        <a:latin typeface="Verdana"/>
                        <a:ea typeface="Times New Roman"/>
                      </a:endParaRPr>
                    </a:p>
                    <a:p>
                      <a:pPr>
                        <a:spcAft>
                          <a:spcPts val="0"/>
                        </a:spcAft>
                      </a:pPr>
                      <a:endParaRPr lang="en-AU" sz="1200" b="1" dirty="0" smtClean="0">
                        <a:latin typeface="Verdana"/>
                        <a:ea typeface="Times New Roman"/>
                      </a:endParaRPr>
                    </a:p>
                    <a:p>
                      <a:pPr>
                        <a:spcAft>
                          <a:spcPts val="0"/>
                        </a:spcAft>
                      </a:pPr>
                      <a:endParaRPr lang="en-AU" sz="1200" b="1" dirty="0" smtClean="0">
                        <a:latin typeface="Verdana"/>
                        <a:ea typeface="Times New Roman"/>
                      </a:endParaRPr>
                    </a:p>
                    <a:p>
                      <a:pPr>
                        <a:spcAft>
                          <a:spcPts val="0"/>
                        </a:spcAft>
                      </a:pPr>
                      <a:endParaRPr lang="en-AU" sz="1200" b="1" dirty="0" smtClean="0">
                        <a:latin typeface="Verdana"/>
                        <a:ea typeface="Times New Roman"/>
                      </a:endParaRPr>
                    </a:p>
                    <a:p>
                      <a:pPr>
                        <a:spcAft>
                          <a:spcPts val="0"/>
                        </a:spcAft>
                      </a:pPr>
                      <a:endParaRPr lang="en-AU" sz="1200" b="1" dirty="0" smtClean="0">
                        <a:latin typeface="Verdana"/>
                        <a:ea typeface="Times New Roman"/>
                      </a:endParaRPr>
                    </a:p>
                    <a:p>
                      <a:pPr>
                        <a:spcAft>
                          <a:spcPts val="0"/>
                        </a:spcAft>
                      </a:pPr>
                      <a:endParaRPr lang="en-A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r>
            </a:tbl>
          </a:graphicData>
        </a:graphic>
      </p:graphicFrame>
      <p:sp>
        <p:nvSpPr>
          <p:cNvPr id="3" name="Rounded Rectangle 2"/>
          <p:cNvSpPr/>
          <p:nvPr/>
        </p:nvSpPr>
        <p:spPr>
          <a:xfrm>
            <a:off x="6804248" y="260648"/>
            <a:ext cx="1584176" cy="4766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Objectives</a:t>
            </a:r>
            <a:endParaRPr lang="en-AU" dirty="0"/>
          </a:p>
        </p:txBody>
      </p:sp>
      <p:cxnSp>
        <p:nvCxnSpPr>
          <p:cNvPr id="6" name="Straight Arrow Connector 5"/>
          <p:cNvCxnSpPr/>
          <p:nvPr/>
        </p:nvCxnSpPr>
        <p:spPr>
          <a:xfrm rot="10800000" flipV="1">
            <a:off x="2915816" y="692696"/>
            <a:ext cx="388843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0" y="1844824"/>
            <a:ext cx="1331640"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Outcomes</a:t>
            </a:r>
            <a:endParaRPr lang="en-AU" dirty="0"/>
          </a:p>
        </p:txBody>
      </p:sp>
      <p:cxnSp>
        <p:nvCxnSpPr>
          <p:cNvPr id="9" name="Straight Arrow Connector 8"/>
          <p:cNvCxnSpPr/>
          <p:nvPr/>
        </p:nvCxnSpPr>
        <p:spPr>
          <a:xfrm flipV="1">
            <a:off x="1259632" y="1844824"/>
            <a:ext cx="93610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539552" y="4509120"/>
            <a:ext cx="1656184"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Formal Assessment</a:t>
            </a:r>
            <a:endParaRPr lang="en-AU" sz="1400" dirty="0"/>
          </a:p>
        </p:txBody>
      </p:sp>
      <p:cxnSp>
        <p:nvCxnSpPr>
          <p:cNvPr id="12" name="Straight Arrow Connector 11"/>
          <p:cNvCxnSpPr/>
          <p:nvPr/>
        </p:nvCxnSpPr>
        <p:spPr>
          <a:xfrm rot="5400000" flipH="1" flipV="1">
            <a:off x="2123728" y="4221088"/>
            <a:ext cx="28803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6732240" y="4221088"/>
            <a:ext cx="1656184"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Informal assessment</a:t>
            </a:r>
            <a:endParaRPr lang="en-AU" sz="1400" dirty="0"/>
          </a:p>
        </p:txBody>
      </p:sp>
      <p:sp>
        <p:nvSpPr>
          <p:cNvPr id="14" name="Rounded Rectangle 13"/>
          <p:cNvSpPr/>
          <p:nvPr/>
        </p:nvSpPr>
        <p:spPr>
          <a:xfrm>
            <a:off x="0" y="6165304"/>
            <a:ext cx="3672408"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Teaching and Learning strategies</a:t>
            </a:r>
            <a:endParaRPr lang="en-AU" dirty="0"/>
          </a:p>
        </p:txBody>
      </p:sp>
      <p:cxnSp>
        <p:nvCxnSpPr>
          <p:cNvPr id="18" name="Straight Arrow Connector 17"/>
          <p:cNvCxnSpPr/>
          <p:nvPr/>
        </p:nvCxnSpPr>
        <p:spPr>
          <a:xfrm flipV="1">
            <a:off x="1259632" y="5517232"/>
            <a:ext cx="864096"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Grp="1" noChangeArrowheads="1"/>
          </p:cNvSpPr>
          <p:nvPr>
            <p:ph type="title"/>
          </p:nvPr>
        </p:nvSpPr>
        <p:spPr/>
        <p:txBody>
          <a:bodyPr>
            <a:normAutofit fontScale="90000"/>
          </a:bodyPr>
          <a:lstStyle/>
          <a:p>
            <a:r>
              <a:rPr lang="en-US" smtClean="0"/>
              <a:t>Not necessary to fill in the template “in order”</a:t>
            </a:r>
          </a:p>
        </p:txBody>
      </p:sp>
      <p:sp>
        <p:nvSpPr>
          <p:cNvPr id="23556" name="Rectangle 5"/>
          <p:cNvSpPr>
            <a:spLocks noGrp="1" noChangeArrowheads="1"/>
          </p:cNvSpPr>
          <p:nvPr>
            <p:ph type="body" idx="1"/>
          </p:nvPr>
        </p:nvSpPr>
        <p:spPr>
          <a:xfrm>
            <a:off x="547688" y="1676400"/>
            <a:ext cx="8139112" cy="4724400"/>
          </a:xfrm>
        </p:spPr>
        <p:txBody>
          <a:bodyPr/>
          <a:lstStyle/>
          <a:p>
            <a:pPr marL="0" indent="0">
              <a:lnSpc>
                <a:spcPct val="90000"/>
              </a:lnSpc>
            </a:pPr>
            <a:r>
              <a:rPr lang="en-US" sz="3200" smtClean="0"/>
              <a:t>There are many ‘doorways’ into successful design – you can start with...</a:t>
            </a:r>
          </a:p>
          <a:p>
            <a:pPr lvl="1">
              <a:lnSpc>
                <a:spcPct val="90000"/>
              </a:lnSpc>
            </a:pPr>
            <a:r>
              <a:rPr lang="en-US" sz="3200" smtClean="0"/>
              <a:t>Content standards</a:t>
            </a:r>
          </a:p>
          <a:p>
            <a:pPr lvl="1">
              <a:lnSpc>
                <a:spcPct val="90000"/>
              </a:lnSpc>
            </a:pPr>
            <a:r>
              <a:rPr lang="en-US" sz="3200" smtClean="0"/>
              <a:t>Performance goals</a:t>
            </a:r>
          </a:p>
          <a:p>
            <a:pPr lvl="1">
              <a:lnSpc>
                <a:spcPct val="90000"/>
              </a:lnSpc>
            </a:pPr>
            <a:r>
              <a:rPr lang="en-US" sz="3200" smtClean="0"/>
              <a:t>A key resource or activity</a:t>
            </a:r>
          </a:p>
          <a:p>
            <a:pPr lvl="1">
              <a:lnSpc>
                <a:spcPct val="90000"/>
              </a:lnSpc>
            </a:pPr>
            <a:r>
              <a:rPr lang="en-US" sz="3200" smtClean="0"/>
              <a:t>A required assessment</a:t>
            </a:r>
          </a:p>
          <a:p>
            <a:pPr lvl="1">
              <a:lnSpc>
                <a:spcPct val="90000"/>
              </a:lnSpc>
            </a:pPr>
            <a:r>
              <a:rPr lang="en-US" sz="3200" smtClean="0"/>
              <a:t>A big idea, often misunderstood</a:t>
            </a:r>
          </a:p>
          <a:p>
            <a:pPr lvl="1">
              <a:lnSpc>
                <a:spcPct val="90000"/>
              </a:lnSpc>
            </a:pPr>
            <a:r>
              <a:rPr lang="en-US" sz="3200" smtClean="0"/>
              <a:t>An important skill or process</a:t>
            </a:r>
          </a:p>
          <a:p>
            <a:pPr lvl="1">
              <a:lnSpc>
                <a:spcPct val="90000"/>
              </a:lnSpc>
            </a:pPr>
            <a:r>
              <a:rPr lang="en-US" sz="3200" smtClean="0"/>
              <a:t>An existing unit or lesson to edit</a:t>
            </a:r>
            <a:endParaRPr lang="en-US" sz="2000" smtClean="0"/>
          </a:p>
        </p:txBody>
      </p:sp>
      <p:grpSp>
        <p:nvGrpSpPr>
          <p:cNvPr id="2" name="Group 6"/>
          <p:cNvGrpSpPr>
            <a:grpSpLocks/>
          </p:cNvGrpSpPr>
          <p:nvPr/>
        </p:nvGrpSpPr>
        <p:grpSpPr bwMode="auto">
          <a:xfrm>
            <a:off x="7162800" y="152400"/>
            <a:ext cx="1371600" cy="1524000"/>
            <a:chOff x="3840" y="144"/>
            <a:chExt cx="864" cy="960"/>
          </a:xfrm>
        </p:grpSpPr>
        <p:sp>
          <p:nvSpPr>
            <p:cNvPr id="23558" name="AutoShape 7"/>
            <p:cNvSpPr>
              <a:spLocks noChangeArrowheads="1"/>
            </p:cNvSpPr>
            <p:nvPr/>
          </p:nvSpPr>
          <p:spPr bwMode="auto">
            <a:xfrm>
              <a:off x="3840" y="144"/>
              <a:ext cx="864" cy="816"/>
            </a:xfrm>
            <a:prstGeom prst="triangle">
              <a:avLst>
                <a:gd name="adj" fmla="val 50000"/>
              </a:avLst>
            </a:prstGeom>
            <a:solidFill>
              <a:srgbClr val="FFFF66"/>
            </a:solidFill>
            <a:ln w="57150">
              <a:solidFill>
                <a:schemeClr val="hlink"/>
              </a:solidFill>
              <a:miter lim="800000"/>
              <a:headEnd/>
              <a:tailEnd/>
            </a:ln>
          </p:spPr>
          <p:txBody>
            <a:bodyPr wrap="none" anchor="ctr"/>
            <a:lstStyle/>
            <a:p>
              <a:endParaRPr lang="en-US"/>
            </a:p>
          </p:txBody>
        </p:sp>
        <p:sp>
          <p:nvSpPr>
            <p:cNvPr id="23559" name="Rectangle 8"/>
            <p:cNvSpPr>
              <a:spLocks noChangeArrowheads="1"/>
            </p:cNvSpPr>
            <p:nvPr/>
          </p:nvSpPr>
          <p:spPr bwMode="auto">
            <a:xfrm>
              <a:off x="4128" y="201"/>
              <a:ext cx="291" cy="903"/>
            </a:xfrm>
            <a:prstGeom prst="rect">
              <a:avLst/>
            </a:prstGeom>
            <a:noFill/>
            <a:ln w="38100">
              <a:noFill/>
              <a:miter lim="800000"/>
              <a:headEnd/>
              <a:tailEnd/>
            </a:ln>
          </p:spPr>
          <p:txBody>
            <a:bodyPr wrap="none">
              <a:spAutoFit/>
            </a:bodyPr>
            <a:lstStyle/>
            <a:p>
              <a:pPr>
                <a:spcBef>
                  <a:spcPct val="20000"/>
                </a:spcBef>
              </a:pPr>
              <a:r>
                <a:rPr lang="en-US" sz="8800">
                  <a:latin typeface="AGaramond Bold" charset="0"/>
                </a:rPr>
                <a:t>!</a:t>
              </a:r>
              <a:endParaRPr lang="en-US" sz="7200"/>
            </a:p>
          </p:txBody>
        </p:sp>
      </p:grpSp>
      <p:graphicFrame>
        <p:nvGraphicFramePr>
          <p:cNvPr id="23554" name="Object 12"/>
          <p:cNvGraphicFramePr>
            <a:graphicFrameLocks noChangeAspect="1"/>
          </p:cNvGraphicFramePr>
          <p:nvPr/>
        </p:nvGraphicFramePr>
        <p:xfrm>
          <a:off x="7467600" y="2362200"/>
          <a:ext cx="1308100" cy="3949700"/>
        </p:xfrm>
        <a:graphic>
          <a:graphicData uri="http://schemas.openxmlformats.org/presentationml/2006/ole">
            <p:oleObj spid="_x0000_s258050" r:id="rId3" imgW="1308100" imgH="3949700"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1028"/>
          <p:cNvSpPr>
            <a:spLocks noChangeArrowheads="1"/>
          </p:cNvSpPr>
          <p:nvPr/>
        </p:nvSpPr>
        <p:spPr bwMode="auto">
          <a:xfrm>
            <a:off x="152400" y="2133600"/>
            <a:ext cx="838200" cy="4038600"/>
          </a:xfrm>
          <a:prstGeom prst="curvedRightArrow">
            <a:avLst>
              <a:gd name="adj1" fmla="val 96364"/>
              <a:gd name="adj2" fmla="val 192727"/>
              <a:gd name="adj3" fmla="val 33333"/>
            </a:avLst>
          </a:prstGeom>
          <a:solidFill>
            <a:srgbClr val="4CC349"/>
          </a:solidFill>
          <a:ln w="12700">
            <a:solidFill>
              <a:schemeClr val="tx1"/>
            </a:solidFill>
            <a:miter lim="800000"/>
            <a:headEnd/>
            <a:tailEnd/>
          </a:ln>
        </p:spPr>
        <p:txBody>
          <a:bodyPr wrap="none" anchor="ctr"/>
          <a:lstStyle/>
          <a:p>
            <a:pPr algn="ctr"/>
            <a:endParaRPr lang="en-US" sz="2500" b="1" i="1">
              <a:solidFill>
                <a:srgbClr val="6C18B0"/>
              </a:solidFill>
            </a:endParaRPr>
          </a:p>
        </p:txBody>
      </p:sp>
      <p:sp>
        <p:nvSpPr>
          <p:cNvPr id="25603" name="AutoShape 1029"/>
          <p:cNvSpPr>
            <a:spLocks noChangeArrowheads="1"/>
          </p:cNvSpPr>
          <p:nvPr/>
        </p:nvSpPr>
        <p:spPr bwMode="auto">
          <a:xfrm rot="10800000">
            <a:off x="8001000" y="1905000"/>
            <a:ext cx="838200" cy="4038600"/>
          </a:xfrm>
          <a:prstGeom prst="curvedRightArrow">
            <a:avLst>
              <a:gd name="adj1" fmla="val 96364"/>
              <a:gd name="adj2" fmla="val 192727"/>
              <a:gd name="adj3" fmla="val 33333"/>
            </a:avLst>
          </a:prstGeom>
          <a:solidFill>
            <a:srgbClr val="4CC349"/>
          </a:solidFill>
          <a:ln w="12700">
            <a:solidFill>
              <a:schemeClr val="tx1"/>
            </a:solidFill>
            <a:miter lim="800000"/>
            <a:headEnd/>
            <a:tailEnd/>
          </a:ln>
        </p:spPr>
        <p:txBody>
          <a:bodyPr wrap="none" anchor="ctr"/>
          <a:lstStyle/>
          <a:p>
            <a:endParaRPr lang="en-US"/>
          </a:p>
        </p:txBody>
      </p:sp>
      <p:sp>
        <p:nvSpPr>
          <p:cNvPr id="25604" name="Rectangle 1026"/>
          <p:cNvSpPr>
            <a:spLocks noGrp="1" noChangeArrowheads="1"/>
          </p:cNvSpPr>
          <p:nvPr>
            <p:ph type="title"/>
          </p:nvPr>
        </p:nvSpPr>
        <p:spPr/>
        <p:txBody>
          <a:bodyPr>
            <a:normAutofit fontScale="90000"/>
          </a:bodyPr>
          <a:lstStyle/>
          <a:p>
            <a:r>
              <a:rPr lang="en-US" smtClean="0"/>
              <a:t>Misconception Alert:</a:t>
            </a:r>
            <a:br>
              <a:rPr lang="en-US" smtClean="0"/>
            </a:br>
            <a:r>
              <a:rPr lang="en-US" smtClean="0"/>
              <a:t>the work is </a:t>
            </a:r>
            <a:r>
              <a:rPr lang="en-US" smtClean="0">
                <a:solidFill>
                  <a:schemeClr val="tx1"/>
                </a:solidFill>
              </a:rPr>
              <a:t>non</a:t>
            </a:r>
            <a:r>
              <a:rPr lang="en-US" smtClean="0"/>
              <a:t>-linear</a:t>
            </a:r>
          </a:p>
        </p:txBody>
      </p:sp>
      <p:sp>
        <p:nvSpPr>
          <p:cNvPr id="25605" name="Rectangle 1027"/>
          <p:cNvSpPr>
            <a:spLocks noGrp="1" noChangeArrowheads="1"/>
          </p:cNvSpPr>
          <p:nvPr>
            <p:ph type="body" idx="1"/>
          </p:nvPr>
        </p:nvSpPr>
        <p:spPr/>
        <p:txBody>
          <a:bodyPr>
            <a:normAutofit lnSpcReduction="10000"/>
          </a:bodyPr>
          <a:lstStyle/>
          <a:p>
            <a:pPr marL="0" indent="0">
              <a:lnSpc>
                <a:spcPct val="90000"/>
              </a:lnSpc>
            </a:pPr>
            <a:r>
              <a:rPr lang="en-US" sz="4000" dirty="0" smtClean="0"/>
              <a:t>It doesn’t matter where you start as long as the final design is coherent (all elements aligned)</a:t>
            </a:r>
            <a:r>
              <a:rPr lang="en-US" sz="3200" dirty="0" smtClean="0"/>
              <a:t> </a:t>
            </a:r>
          </a:p>
          <a:p>
            <a:pPr lvl="1">
              <a:lnSpc>
                <a:spcPct val="90000"/>
              </a:lnSpc>
            </a:pPr>
            <a:r>
              <a:rPr lang="en-US" sz="3200" dirty="0" smtClean="0"/>
              <a:t>Clarifying one element or Stage often forces changes to another </a:t>
            </a:r>
            <a:br>
              <a:rPr lang="en-US" sz="3200" dirty="0" smtClean="0"/>
            </a:br>
            <a:r>
              <a:rPr lang="en-US" sz="3200" dirty="0" smtClean="0"/>
              <a:t>element or Stage</a:t>
            </a:r>
          </a:p>
          <a:p>
            <a:pPr lvl="1">
              <a:lnSpc>
                <a:spcPct val="90000"/>
              </a:lnSpc>
            </a:pPr>
            <a:r>
              <a:rPr lang="en-US" sz="3200" dirty="0" smtClean="0"/>
              <a:t>The template “blueprint” is logical but the process is non-linear (think: home improvement!)</a:t>
            </a:r>
          </a:p>
          <a:p>
            <a:pPr lvl="1">
              <a:lnSpc>
                <a:spcPct val="90000"/>
              </a:lnSpc>
            </a:pPr>
            <a:r>
              <a:rPr lang="en-US" sz="3200" dirty="0" smtClean="0"/>
              <a:t>But still ends up being aligned constructively </a:t>
            </a:r>
            <a:endParaRPr lang="en-US" dirty="0" smtClean="0"/>
          </a:p>
          <a:p>
            <a:pPr lvl="1">
              <a:lnSpc>
                <a:spcPct val="90000"/>
              </a:lnSpc>
            </a:pPr>
            <a:endParaRPr lang="en-US" sz="2000" dirty="0" smtClean="0"/>
          </a:p>
        </p:txBody>
      </p:sp>
      <p:grpSp>
        <p:nvGrpSpPr>
          <p:cNvPr id="2" name="Group 1032"/>
          <p:cNvGrpSpPr>
            <a:grpSpLocks/>
          </p:cNvGrpSpPr>
          <p:nvPr/>
        </p:nvGrpSpPr>
        <p:grpSpPr bwMode="auto">
          <a:xfrm>
            <a:off x="7162800" y="152400"/>
            <a:ext cx="1371600" cy="1524000"/>
            <a:chOff x="3840" y="144"/>
            <a:chExt cx="864" cy="960"/>
          </a:xfrm>
        </p:grpSpPr>
        <p:sp>
          <p:nvSpPr>
            <p:cNvPr id="25607" name="AutoShape 1033"/>
            <p:cNvSpPr>
              <a:spLocks noChangeArrowheads="1"/>
            </p:cNvSpPr>
            <p:nvPr/>
          </p:nvSpPr>
          <p:spPr bwMode="auto">
            <a:xfrm>
              <a:off x="3840" y="144"/>
              <a:ext cx="864" cy="816"/>
            </a:xfrm>
            <a:prstGeom prst="triangle">
              <a:avLst>
                <a:gd name="adj" fmla="val 50000"/>
              </a:avLst>
            </a:prstGeom>
            <a:solidFill>
              <a:srgbClr val="FFFF66"/>
            </a:solidFill>
            <a:ln w="57150">
              <a:solidFill>
                <a:schemeClr val="hlink"/>
              </a:solidFill>
              <a:miter lim="800000"/>
              <a:headEnd/>
              <a:tailEnd/>
            </a:ln>
          </p:spPr>
          <p:txBody>
            <a:bodyPr wrap="none" anchor="ctr"/>
            <a:lstStyle/>
            <a:p>
              <a:endParaRPr lang="en-US"/>
            </a:p>
          </p:txBody>
        </p:sp>
        <p:sp>
          <p:nvSpPr>
            <p:cNvPr id="25608" name="Rectangle 1034"/>
            <p:cNvSpPr>
              <a:spLocks noChangeArrowheads="1"/>
            </p:cNvSpPr>
            <p:nvPr/>
          </p:nvSpPr>
          <p:spPr bwMode="auto">
            <a:xfrm>
              <a:off x="4128" y="201"/>
              <a:ext cx="291" cy="903"/>
            </a:xfrm>
            <a:prstGeom prst="rect">
              <a:avLst/>
            </a:prstGeom>
            <a:noFill/>
            <a:ln w="38100">
              <a:noFill/>
              <a:miter lim="800000"/>
              <a:headEnd/>
              <a:tailEnd/>
            </a:ln>
          </p:spPr>
          <p:txBody>
            <a:bodyPr wrap="none">
              <a:spAutoFit/>
            </a:bodyPr>
            <a:lstStyle/>
            <a:p>
              <a:pPr>
                <a:spcBef>
                  <a:spcPct val="20000"/>
                </a:spcBef>
              </a:pPr>
              <a:r>
                <a:rPr lang="en-US" sz="8800">
                  <a:latin typeface="AGaramond Bold" charset="0"/>
                </a:rPr>
                <a:t>!</a:t>
              </a:r>
              <a:endParaRPr lang="en-US" sz="720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19075"/>
            <a:ext cx="8610600" cy="1152525"/>
          </a:xfrm>
        </p:spPr>
        <p:txBody>
          <a:bodyPr>
            <a:normAutofit fontScale="90000"/>
          </a:bodyPr>
          <a:lstStyle/>
          <a:p>
            <a:r>
              <a:rPr lang="en-US" smtClean="0"/>
              <a:t>Each element is found behind a menu tab when designing units</a:t>
            </a:r>
          </a:p>
        </p:txBody>
      </p:sp>
      <p:sp>
        <p:nvSpPr>
          <p:cNvPr id="1763333" name="Oval 5"/>
          <p:cNvSpPr>
            <a:spLocks noChangeArrowheads="1"/>
          </p:cNvSpPr>
          <p:nvPr/>
        </p:nvSpPr>
        <p:spPr bwMode="auto">
          <a:xfrm>
            <a:off x="6781800" y="27432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L</a:t>
            </a:r>
            <a:endParaRPr lang="en-US" sz="2900" b="1">
              <a:solidFill>
                <a:srgbClr val="FFFFFF"/>
              </a:solidFill>
              <a:latin typeface="TektoMMObl_503 BD 850 EX" charset="0"/>
            </a:endParaRPr>
          </a:p>
        </p:txBody>
      </p:sp>
      <p:sp>
        <p:nvSpPr>
          <p:cNvPr id="1763334" name="Oval 6"/>
          <p:cNvSpPr>
            <a:spLocks noChangeArrowheads="1"/>
          </p:cNvSpPr>
          <p:nvPr/>
        </p:nvSpPr>
        <p:spPr bwMode="auto">
          <a:xfrm>
            <a:off x="3886200" y="28194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T</a:t>
            </a:r>
          </a:p>
        </p:txBody>
      </p:sp>
      <p:sp>
        <p:nvSpPr>
          <p:cNvPr id="1763335" name="Oval 7"/>
          <p:cNvSpPr>
            <a:spLocks noChangeArrowheads="1"/>
          </p:cNvSpPr>
          <p:nvPr/>
        </p:nvSpPr>
        <p:spPr bwMode="auto">
          <a:xfrm>
            <a:off x="3886200" y="4191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100" b="1">
                <a:solidFill>
                  <a:srgbClr val="FFFFFF"/>
                </a:solidFill>
                <a:latin typeface="Helvetica" pitchFamily="-109" charset="0"/>
              </a:rPr>
              <a:t>OE</a:t>
            </a:r>
            <a:endParaRPr lang="en-US" sz="2900" b="1">
              <a:solidFill>
                <a:srgbClr val="FFFFFF"/>
              </a:solidFill>
              <a:latin typeface="TektoMMObl_503 BD 850 EX" charset="0"/>
            </a:endParaRPr>
          </a:p>
        </p:txBody>
      </p:sp>
      <p:sp>
        <p:nvSpPr>
          <p:cNvPr id="1763336" name="Oval 8"/>
          <p:cNvSpPr>
            <a:spLocks noChangeArrowheads="1"/>
          </p:cNvSpPr>
          <p:nvPr/>
        </p:nvSpPr>
        <p:spPr bwMode="auto">
          <a:xfrm>
            <a:off x="3886200" y="35052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500" b="1">
                <a:solidFill>
                  <a:srgbClr val="FFFFFF"/>
                </a:solidFill>
                <a:latin typeface="Helvetica" pitchFamily="-109" charset="0"/>
              </a:rPr>
              <a:t>R</a:t>
            </a:r>
            <a:endParaRPr lang="en-US" sz="1900" b="1">
              <a:solidFill>
                <a:srgbClr val="FFFFFF"/>
              </a:solidFill>
              <a:latin typeface="TektoMMObl_503 BD 850 EX" charset="0"/>
            </a:endParaRPr>
          </a:p>
        </p:txBody>
      </p:sp>
      <p:sp>
        <p:nvSpPr>
          <p:cNvPr id="1763337" name="Oval 9"/>
          <p:cNvSpPr>
            <a:spLocks noChangeArrowheads="1"/>
          </p:cNvSpPr>
          <p:nvPr/>
        </p:nvSpPr>
        <p:spPr bwMode="auto">
          <a:xfrm>
            <a:off x="228600" y="28194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U</a:t>
            </a:r>
          </a:p>
        </p:txBody>
      </p:sp>
      <p:sp>
        <p:nvSpPr>
          <p:cNvPr id="1763338" name="Oval 10"/>
          <p:cNvSpPr>
            <a:spLocks noChangeArrowheads="1"/>
          </p:cNvSpPr>
          <p:nvPr/>
        </p:nvSpPr>
        <p:spPr bwMode="auto">
          <a:xfrm>
            <a:off x="228600" y="5334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K</a:t>
            </a:r>
            <a:endParaRPr lang="en-US" sz="2900" b="1">
              <a:solidFill>
                <a:srgbClr val="FFFFFF"/>
              </a:solidFill>
              <a:latin typeface="TektoMMObl_503 BD 850 EX" charset="0"/>
            </a:endParaRPr>
          </a:p>
        </p:txBody>
      </p:sp>
      <p:sp>
        <p:nvSpPr>
          <p:cNvPr id="1763339" name="Oval 11"/>
          <p:cNvSpPr>
            <a:spLocks noChangeArrowheads="1"/>
          </p:cNvSpPr>
          <p:nvPr/>
        </p:nvSpPr>
        <p:spPr bwMode="auto">
          <a:xfrm>
            <a:off x="228600" y="35306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Q</a:t>
            </a:r>
            <a:endParaRPr lang="en-US" sz="2900" b="1">
              <a:solidFill>
                <a:srgbClr val="FFFFFF"/>
              </a:solidFill>
              <a:latin typeface="TektoMMObl_503 BD 850 EX" charset="0"/>
            </a:endParaRPr>
          </a:p>
        </p:txBody>
      </p:sp>
      <p:sp>
        <p:nvSpPr>
          <p:cNvPr id="1763340" name="Oval 12"/>
          <p:cNvSpPr>
            <a:spLocks noChangeArrowheads="1"/>
          </p:cNvSpPr>
          <p:nvPr/>
        </p:nvSpPr>
        <p:spPr bwMode="auto">
          <a:xfrm>
            <a:off x="228600" y="42418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CS</a:t>
            </a:r>
            <a:endParaRPr lang="en-US" sz="2900" b="1">
              <a:solidFill>
                <a:srgbClr val="FFFFFF"/>
              </a:solidFill>
              <a:latin typeface="TektoMMObl_503 BD 850 EX" charset="0"/>
            </a:endParaRPr>
          </a:p>
        </p:txBody>
      </p:sp>
      <p:sp>
        <p:nvSpPr>
          <p:cNvPr id="22539" name="AutoShape 19"/>
          <p:cNvSpPr>
            <a:spLocks noChangeArrowheads="1"/>
          </p:cNvSpPr>
          <p:nvPr/>
        </p:nvSpPr>
        <p:spPr bwMode="auto">
          <a:xfrm>
            <a:off x="381000" y="1524000"/>
            <a:ext cx="2057400" cy="914400"/>
          </a:xfrm>
          <a:prstGeom prst="roundRect">
            <a:avLst>
              <a:gd name="adj" fmla="val 16667"/>
            </a:avLst>
          </a:prstGeom>
          <a:solidFill>
            <a:schemeClr val="bg2"/>
          </a:solidFill>
          <a:ln w="12700">
            <a:solidFill>
              <a:schemeClr val="tx1"/>
            </a:solidFill>
            <a:round/>
            <a:headEnd/>
            <a:tailEnd/>
          </a:ln>
        </p:spPr>
        <p:txBody>
          <a:bodyPr wrap="none" anchor="ctr"/>
          <a:lstStyle/>
          <a:p>
            <a:pPr algn="ctr"/>
            <a:r>
              <a:rPr lang="en-US" sz="2500" b="1"/>
              <a:t>Stage 1</a:t>
            </a:r>
          </a:p>
        </p:txBody>
      </p:sp>
      <p:sp>
        <p:nvSpPr>
          <p:cNvPr id="22540" name="AutoShape 21"/>
          <p:cNvSpPr>
            <a:spLocks noChangeArrowheads="1"/>
          </p:cNvSpPr>
          <p:nvPr/>
        </p:nvSpPr>
        <p:spPr bwMode="auto">
          <a:xfrm>
            <a:off x="3733800" y="1524000"/>
            <a:ext cx="2057400" cy="914400"/>
          </a:xfrm>
          <a:prstGeom prst="roundRect">
            <a:avLst>
              <a:gd name="adj" fmla="val 16667"/>
            </a:avLst>
          </a:prstGeom>
          <a:solidFill>
            <a:schemeClr val="bg2"/>
          </a:solidFill>
          <a:ln w="12700">
            <a:solidFill>
              <a:schemeClr val="tx1"/>
            </a:solidFill>
            <a:round/>
            <a:headEnd/>
            <a:tailEnd/>
          </a:ln>
        </p:spPr>
        <p:txBody>
          <a:bodyPr wrap="none" anchor="ctr"/>
          <a:lstStyle/>
          <a:p>
            <a:pPr algn="ctr"/>
            <a:r>
              <a:rPr lang="en-US" sz="2500" b="1"/>
              <a:t>Stage 2</a:t>
            </a:r>
          </a:p>
        </p:txBody>
      </p:sp>
      <p:sp>
        <p:nvSpPr>
          <p:cNvPr id="22541" name="AutoShape 22"/>
          <p:cNvSpPr>
            <a:spLocks noChangeArrowheads="1"/>
          </p:cNvSpPr>
          <p:nvPr/>
        </p:nvSpPr>
        <p:spPr bwMode="auto">
          <a:xfrm>
            <a:off x="6858000" y="1524000"/>
            <a:ext cx="2057400" cy="914400"/>
          </a:xfrm>
          <a:prstGeom prst="roundRect">
            <a:avLst>
              <a:gd name="adj" fmla="val 16667"/>
            </a:avLst>
          </a:prstGeom>
          <a:solidFill>
            <a:schemeClr val="bg2"/>
          </a:solidFill>
          <a:ln w="12700">
            <a:solidFill>
              <a:schemeClr val="tx1"/>
            </a:solidFill>
            <a:round/>
            <a:headEnd/>
            <a:tailEnd/>
          </a:ln>
        </p:spPr>
        <p:txBody>
          <a:bodyPr wrap="none" anchor="ctr"/>
          <a:lstStyle/>
          <a:p>
            <a:pPr algn="ctr"/>
            <a:r>
              <a:rPr lang="en-US" sz="2500" b="1"/>
              <a:t>Stage 3</a:t>
            </a:r>
          </a:p>
        </p:txBody>
      </p:sp>
      <p:sp>
        <p:nvSpPr>
          <p:cNvPr id="22542" name="Text Box 25"/>
          <p:cNvSpPr txBox="1">
            <a:spLocks noChangeArrowheads="1"/>
          </p:cNvSpPr>
          <p:nvPr/>
        </p:nvSpPr>
        <p:spPr bwMode="auto">
          <a:xfrm>
            <a:off x="858838" y="2819400"/>
            <a:ext cx="2597150" cy="519113"/>
          </a:xfrm>
          <a:prstGeom prst="rect">
            <a:avLst/>
          </a:prstGeom>
          <a:noFill/>
          <a:ln w="12700">
            <a:noFill/>
            <a:miter lim="800000"/>
            <a:headEnd/>
            <a:tailEnd/>
          </a:ln>
        </p:spPr>
        <p:txBody>
          <a:bodyPr wrap="none" anchor="ctr">
            <a:spAutoFit/>
          </a:bodyPr>
          <a:lstStyle/>
          <a:p>
            <a:r>
              <a:rPr lang="en-US" b="1"/>
              <a:t>Understandings</a:t>
            </a:r>
            <a:endParaRPr lang="en-US"/>
          </a:p>
        </p:txBody>
      </p:sp>
      <p:sp>
        <p:nvSpPr>
          <p:cNvPr id="22543" name="Text Box 26"/>
          <p:cNvSpPr txBox="1">
            <a:spLocks noChangeArrowheads="1"/>
          </p:cNvSpPr>
          <p:nvPr/>
        </p:nvSpPr>
        <p:spPr bwMode="auto">
          <a:xfrm>
            <a:off x="838200" y="3519488"/>
            <a:ext cx="1685925" cy="519112"/>
          </a:xfrm>
          <a:prstGeom prst="rect">
            <a:avLst/>
          </a:prstGeom>
          <a:noFill/>
          <a:ln w="12700">
            <a:noFill/>
            <a:miter lim="800000"/>
            <a:headEnd/>
            <a:tailEnd/>
          </a:ln>
        </p:spPr>
        <p:txBody>
          <a:bodyPr wrap="none" anchor="ctr">
            <a:spAutoFit/>
          </a:bodyPr>
          <a:lstStyle/>
          <a:p>
            <a:r>
              <a:rPr lang="en-US" b="1"/>
              <a:t>Questions</a:t>
            </a:r>
            <a:endParaRPr lang="en-US"/>
          </a:p>
        </p:txBody>
      </p:sp>
      <p:sp>
        <p:nvSpPr>
          <p:cNvPr id="22544" name="Text Box 27"/>
          <p:cNvSpPr txBox="1">
            <a:spLocks noChangeArrowheads="1"/>
          </p:cNvSpPr>
          <p:nvPr/>
        </p:nvSpPr>
        <p:spPr bwMode="auto">
          <a:xfrm>
            <a:off x="838200" y="4114800"/>
            <a:ext cx="1747838" cy="946150"/>
          </a:xfrm>
          <a:prstGeom prst="rect">
            <a:avLst/>
          </a:prstGeom>
          <a:noFill/>
          <a:ln w="12700">
            <a:noFill/>
            <a:miter lim="800000"/>
            <a:headEnd/>
            <a:tailEnd/>
          </a:ln>
        </p:spPr>
        <p:txBody>
          <a:bodyPr wrap="none" anchor="ctr">
            <a:spAutoFit/>
          </a:bodyPr>
          <a:lstStyle/>
          <a:p>
            <a:r>
              <a:rPr lang="en-US" b="1"/>
              <a:t>Content</a:t>
            </a:r>
            <a:endParaRPr lang="en-US"/>
          </a:p>
          <a:p>
            <a:r>
              <a:rPr lang="en-US" b="1"/>
              <a:t>Standards</a:t>
            </a:r>
            <a:endParaRPr lang="en-US"/>
          </a:p>
        </p:txBody>
      </p:sp>
      <p:sp>
        <p:nvSpPr>
          <p:cNvPr id="22545" name="Text Box 28"/>
          <p:cNvSpPr txBox="1">
            <a:spLocks noChangeArrowheads="1"/>
          </p:cNvSpPr>
          <p:nvPr/>
        </p:nvSpPr>
        <p:spPr bwMode="auto">
          <a:xfrm>
            <a:off x="838200" y="5302250"/>
            <a:ext cx="2254250" cy="946150"/>
          </a:xfrm>
          <a:prstGeom prst="rect">
            <a:avLst/>
          </a:prstGeom>
          <a:noFill/>
          <a:ln w="12700">
            <a:noFill/>
            <a:miter lim="800000"/>
            <a:headEnd/>
            <a:tailEnd/>
          </a:ln>
        </p:spPr>
        <p:txBody>
          <a:bodyPr anchor="ctr">
            <a:spAutoFit/>
          </a:bodyPr>
          <a:lstStyle/>
          <a:p>
            <a:r>
              <a:rPr lang="en-US" b="1"/>
              <a:t>Knowledge</a:t>
            </a:r>
            <a:r>
              <a:rPr lang="en-US"/>
              <a:t> </a:t>
            </a:r>
          </a:p>
          <a:p>
            <a:r>
              <a:rPr lang="en-US" b="1"/>
              <a:t>&amp; Skill</a:t>
            </a:r>
            <a:endParaRPr lang="en-US"/>
          </a:p>
        </p:txBody>
      </p:sp>
      <p:sp>
        <p:nvSpPr>
          <p:cNvPr id="22546" name="Text Box 29"/>
          <p:cNvSpPr txBox="1">
            <a:spLocks noChangeArrowheads="1"/>
          </p:cNvSpPr>
          <p:nvPr/>
        </p:nvSpPr>
        <p:spPr bwMode="auto">
          <a:xfrm>
            <a:off x="4556125" y="2833688"/>
            <a:ext cx="1311275" cy="519112"/>
          </a:xfrm>
          <a:prstGeom prst="rect">
            <a:avLst/>
          </a:prstGeom>
          <a:noFill/>
          <a:ln w="12700">
            <a:noFill/>
            <a:miter lim="800000"/>
            <a:headEnd/>
            <a:tailEnd/>
          </a:ln>
        </p:spPr>
        <p:txBody>
          <a:bodyPr wrap="none" anchor="ctr">
            <a:spAutoFit/>
          </a:bodyPr>
          <a:lstStyle/>
          <a:p>
            <a:r>
              <a:rPr lang="en-US" b="1"/>
              <a:t>Task(s)</a:t>
            </a:r>
            <a:endParaRPr lang="en-US"/>
          </a:p>
        </p:txBody>
      </p:sp>
      <p:sp>
        <p:nvSpPr>
          <p:cNvPr id="22547" name="Text Box 30"/>
          <p:cNvSpPr txBox="1">
            <a:spLocks noChangeArrowheads="1"/>
          </p:cNvSpPr>
          <p:nvPr/>
        </p:nvSpPr>
        <p:spPr bwMode="auto">
          <a:xfrm>
            <a:off x="4572000" y="3519488"/>
            <a:ext cx="1627188" cy="519112"/>
          </a:xfrm>
          <a:prstGeom prst="rect">
            <a:avLst/>
          </a:prstGeom>
          <a:noFill/>
          <a:ln w="12700">
            <a:noFill/>
            <a:miter lim="800000"/>
            <a:headEnd/>
            <a:tailEnd/>
          </a:ln>
        </p:spPr>
        <p:txBody>
          <a:bodyPr wrap="none" anchor="ctr">
            <a:spAutoFit/>
          </a:bodyPr>
          <a:lstStyle/>
          <a:p>
            <a:r>
              <a:rPr lang="en-US" b="1"/>
              <a:t>Rubric(s)</a:t>
            </a:r>
            <a:endParaRPr lang="en-US"/>
          </a:p>
        </p:txBody>
      </p:sp>
      <p:sp>
        <p:nvSpPr>
          <p:cNvPr id="22548" name="Text Box 31"/>
          <p:cNvSpPr txBox="1">
            <a:spLocks noChangeArrowheads="1"/>
          </p:cNvSpPr>
          <p:nvPr/>
        </p:nvSpPr>
        <p:spPr bwMode="auto">
          <a:xfrm>
            <a:off x="4572000" y="4235450"/>
            <a:ext cx="1565275" cy="946150"/>
          </a:xfrm>
          <a:prstGeom prst="rect">
            <a:avLst/>
          </a:prstGeom>
          <a:noFill/>
          <a:ln w="12700">
            <a:noFill/>
            <a:miter lim="800000"/>
            <a:headEnd/>
            <a:tailEnd/>
          </a:ln>
        </p:spPr>
        <p:txBody>
          <a:bodyPr wrap="none" anchor="ctr">
            <a:spAutoFit/>
          </a:bodyPr>
          <a:lstStyle/>
          <a:p>
            <a:r>
              <a:rPr lang="en-US" b="1"/>
              <a:t>Other</a:t>
            </a:r>
          </a:p>
          <a:p>
            <a:r>
              <a:rPr lang="en-US" b="1"/>
              <a:t>Evidence</a:t>
            </a:r>
            <a:endParaRPr lang="en-US"/>
          </a:p>
        </p:txBody>
      </p:sp>
      <p:sp>
        <p:nvSpPr>
          <p:cNvPr id="22549" name="Text Box 32"/>
          <p:cNvSpPr txBox="1">
            <a:spLocks noChangeArrowheads="1"/>
          </p:cNvSpPr>
          <p:nvPr/>
        </p:nvSpPr>
        <p:spPr bwMode="auto">
          <a:xfrm>
            <a:off x="7391400" y="2743200"/>
            <a:ext cx="1600200" cy="946150"/>
          </a:xfrm>
          <a:prstGeom prst="rect">
            <a:avLst/>
          </a:prstGeom>
          <a:noFill/>
          <a:ln w="12700">
            <a:noFill/>
            <a:miter lim="800000"/>
            <a:headEnd/>
            <a:tailEnd/>
          </a:ln>
        </p:spPr>
        <p:txBody>
          <a:bodyPr anchor="ctr">
            <a:spAutoFit/>
          </a:bodyPr>
          <a:lstStyle/>
          <a:p>
            <a:r>
              <a:rPr lang="en-US" b="1"/>
              <a:t>Learning</a:t>
            </a:r>
          </a:p>
          <a:p>
            <a:r>
              <a:rPr lang="en-US" b="1"/>
              <a:t>Plan</a:t>
            </a:r>
            <a:endParaRPr lang="en-US"/>
          </a:p>
        </p:txBody>
      </p:sp>
      <p:sp>
        <p:nvSpPr>
          <p:cNvPr id="22550" name="Rectangle 33"/>
          <p:cNvSpPr>
            <a:spLocks noChangeArrowheads="1"/>
          </p:cNvSpPr>
          <p:nvPr/>
        </p:nvSpPr>
        <p:spPr bwMode="auto">
          <a:xfrm>
            <a:off x="304800" y="2209800"/>
            <a:ext cx="8839200" cy="533400"/>
          </a:xfrm>
          <a:prstGeom prst="rect">
            <a:avLst/>
          </a:prstGeom>
          <a:solidFill>
            <a:srgbClr val="FFFFFF"/>
          </a:solidFill>
          <a:ln w="12700">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1763334"/>
                                        </p:tgtEl>
                                        <p:attrNameLst>
                                          <p:attrName>style.visibility</p:attrName>
                                        </p:attrNameLst>
                                      </p:cBhvr>
                                      <p:to>
                                        <p:strVal val="visible"/>
                                      </p:to>
                                    </p:set>
                                    <p:anim calcmode="lin" valueType="num">
                                      <p:cBhvr additive="base">
                                        <p:cTn id="7" dur="500" fill="hold"/>
                                        <p:tgtEl>
                                          <p:spTgt spid="1763334"/>
                                        </p:tgtEl>
                                        <p:attrNameLst>
                                          <p:attrName>ppt_x</p:attrName>
                                        </p:attrNameLst>
                                      </p:cBhvr>
                                      <p:tavLst>
                                        <p:tav tm="0">
                                          <p:val>
                                            <p:strVal val="#ppt_x"/>
                                          </p:val>
                                        </p:tav>
                                        <p:tav tm="100000">
                                          <p:val>
                                            <p:strVal val="#ppt_x"/>
                                          </p:val>
                                        </p:tav>
                                      </p:tavLst>
                                    </p:anim>
                                    <p:anim calcmode="lin" valueType="num">
                                      <p:cBhvr additive="base">
                                        <p:cTn id="8" dur="500" fill="hold"/>
                                        <p:tgtEl>
                                          <p:spTgt spid="1763334"/>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1000"/>
                                  </p:stCondLst>
                                  <p:childTnLst>
                                    <p:set>
                                      <p:cBhvr>
                                        <p:cTn id="11" dur="1" fill="hold">
                                          <p:stCondLst>
                                            <p:cond delay="0"/>
                                          </p:stCondLst>
                                        </p:cTn>
                                        <p:tgtEl>
                                          <p:spTgt spid="1763337"/>
                                        </p:tgtEl>
                                        <p:attrNameLst>
                                          <p:attrName>style.visibility</p:attrName>
                                        </p:attrNameLst>
                                      </p:cBhvr>
                                      <p:to>
                                        <p:strVal val="visible"/>
                                      </p:to>
                                    </p:set>
                                    <p:anim calcmode="lin" valueType="num">
                                      <p:cBhvr additive="base">
                                        <p:cTn id="12" dur="500" fill="hold"/>
                                        <p:tgtEl>
                                          <p:spTgt spid="1763337"/>
                                        </p:tgtEl>
                                        <p:attrNameLst>
                                          <p:attrName>ppt_x</p:attrName>
                                        </p:attrNameLst>
                                      </p:cBhvr>
                                      <p:tavLst>
                                        <p:tav tm="0">
                                          <p:val>
                                            <p:strVal val="#ppt_x"/>
                                          </p:val>
                                        </p:tav>
                                        <p:tav tm="100000">
                                          <p:val>
                                            <p:strVal val="#ppt_x"/>
                                          </p:val>
                                        </p:tav>
                                      </p:tavLst>
                                    </p:anim>
                                    <p:anim calcmode="lin" valueType="num">
                                      <p:cBhvr additive="base">
                                        <p:cTn id="13" dur="500" fill="hold"/>
                                        <p:tgtEl>
                                          <p:spTgt spid="1763337"/>
                                        </p:tgtEl>
                                        <p:attrNameLst>
                                          <p:attrName>ppt_y</p:attrName>
                                        </p:attrNameLst>
                                      </p:cBhvr>
                                      <p:tavLst>
                                        <p:tav tm="0">
                                          <p:val>
                                            <p:strVal val="0-#ppt_h/2"/>
                                          </p:val>
                                        </p:tav>
                                        <p:tav tm="100000">
                                          <p:val>
                                            <p:strVal val="#ppt_y"/>
                                          </p:val>
                                        </p:tav>
                                      </p:tavLst>
                                    </p:anim>
                                  </p:childTnLst>
                                </p:cTn>
                              </p:par>
                            </p:childTnLst>
                          </p:cTn>
                        </p:par>
                        <p:par>
                          <p:cTn id="14" fill="hold">
                            <p:stCondLst>
                              <p:cond delay="3000"/>
                            </p:stCondLst>
                            <p:childTnLst>
                              <p:par>
                                <p:cTn id="15" presetID="2" presetClass="entr" presetSubtype="1" fill="hold" grpId="0" nodeType="afterEffect">
                                  <p:stCondLst>
                                    <p:cond delay="1000"/>
                                  </p:stCondLst>
                                  <p:childTnLst>
                                    <p:set>
                                      <p:cBhvr>
                                        <p:cTn id="16" dur="1" fill="hold">
                                          <p:stCondLst>
                                            <p:cond delay="0"/>
                                          </p:stCondLst>
                                        </p:cTn>
                                        <p:tgtEl>
                                          <p:spTgt spid="1763333"/>
                                        </p:tgtEl>
                                        <p:attrNameLst>
                                          <p:attrName>style.visibility</p:attrName>
                                        </p:attrNameLst>
                                      </p:cBhvr>
                                      <p:to>
                                        <p:strVal val="visible"/>
                                      </p:to>
                                    </p:set>
                                    <p:anim calcmode="lin" valueType="num">
                                      <p:cBhvr additive="base">
                                        <p:cTn id="17" dur="500" fill="hold"/>
                                        <p:tgtEl>
                                          <p:spTgt spid="1763333"/>
                                        </p:tgtEl>
                                        <p:attrNameLst>
                                          <p:attrName>ppt_x</p:attrName>
                                        </p:attrNameLst>
                                      </p:cBhvr>
                                      <p:tavLst>
                                        <p:tav tm="0">
                                          <p:val>
                                            <p:strVal val="#ppt_x"/>
                                          </p:val>
                                        </p:tav>
                                        <p:tav tm="100000">
                                          <p:val>
                                            <p:strVal val="#ppt_x"/>
                                          </p:val>
                                        </p:tav>
                                      </p:tavLst>
                                    </p:anim>
                                    <p:anim calcmode="lin" valueType="num">
                                      <p:cBhvr additive="base">
                                        <p:cTn id="18" dur="500" fill="hold"/>
                                        <p:tgtEl>
                                          <p:spTgt spid="1763333"/>
                                        </p:tgtEl>
                                        <p:attrNameLst>
                                          <p:attrName>ppt_y</p:attrName>
                                        </p:attrNameLst>
                                      </p:cBhvr>
                                      <p:tavLst>
                                        <p:tav tm="0">
                                          <p:val>
                                            <p:strVal val="0-#ppt_h/2"/>
                                          </p:val>
                                        </p:tav>
                                        <p:tav tm="100000">
                                          <p:val>
                                            <p:strVal val="#ppt_y"/>
                                          </p:val>
                                        </p:tav>
                                      </p:tavLst>
                                    </p:anim>
                                  </p:childTnLst>
                                </p:cTn>
                              </p:par>
                            </p:childTnLst>
                          </p:cTn>
                        </p:par>
                        <p:par>
                          <p:cTn id="19" fill="hold">
                            <p:stCondLst>
                              <p:cond delay="4500"/>
                            </p:stCondLst>
                            <p:childTnLst>
                              <p:par>
                                <p:cTn id="20" presetID="2" presetClass="entr" presetSubtype="1" fill="hold" grpId="0" nodeType="afterEffect">
                                  <p:stCondLst>
                                    <p:cond delay="1000"/>
                                  </p:stCondLst>
                                  <p:childTnLst>
                                    <p:set>
                                      <p:cBhvr>
                                        <p:cTn id="21" dur="1" fill="hold">
                                          <p:stCondLst>
                                            <p:cond delay="0"/>
                                          </p:stCondLst>
                                        </p:cTn>
                                        <p:tgtEl>
                                          <p:spTgt spid="1763335"/>
                                        </p:tgtEl>
                                        <p:attrNameLst>
                                          <p:attrName>style.visibility</p:attrName>
                                        </p:attrNameLst>
                                      </p:cBhvr>
                                      <p:to>
                                        <p:strVal val="visible"/>
                                      </p:to>
                                    </p:set>
                                    <p:anim calcmode="lin" valueType="num">
                                      <p:cBhvr additive="base">
                                        <p:cTn id="22" dur="500" fill="hold"/>
                                        <p:tgtEl>
                                          <p:spTgt spid="1763335"/>
                                        </p:tgtEl>
                                        <p:attrNameLst>
                                          <p:attrName>ppt_x</p:attrName>
                                        </p:attrNameLst>
                                      </p:cBhvr>
                                      <p:tavLst>
                                        <p:tav tm="0">
                                          <p:val>
                                            <p:strVal val="#ppt_x"/>
                                          </p:val>
                                        </p:tav>
                                        <p:tav tm="100000">
                                          <p:val>
                                            <p:strVal val="#ppt_x"/>
                                          </p:val>
                                        </p:tav>
                                      </p:tavLst>
                                    </p:anim>
                                    <p:anim calcmode="lin" valueType="num">
                                      <p:cBhvr additive="base">
                                        <p:cTn id="23" dur="500" fill="hold"/>
                                        <p:tgtEl>
                                          <p:spTgt spid="1763335"/>
                                        </p:tgtEl>
                                        <p:attrNameLst>
                                          <p:attrName>ppt_y</p:attrName>
                                        </p:attrNameLst>
                                      </p:cBhvr>
                                      <p:tavLst>
                                        <p:tav tm="0">
                                          <p:val>
                                            <p:strVal val="0-#ppt_h/2"/>
                                          </p:val>
                                        </p:tav>
                                        <p:tav tm="100000">
                                          <p:val>
                                            <p:strVal val="#ppt_y"/>
                                          </p:val>
                                        </p:tav>
                                      </p:tavLst>
                                    </p:anim>
                                  </p:childTnLst>
                                </p:cTn>
                              </p:par>
                            </p:childTnLst>
                          </p:cTn>
                        </p:par>
                        <p:par>
                          <p:cTn id="24" fill="hold">
                            <p:stCondLst>
                              <p:cond delay="6000"/>
                            </p:stCondLst>
                            <p:childTnLst>
                              <p:par>
                                <p:cTn id="25" presetID="2" presetClass="entr" presetSubtype="1" fill="hold" grpId="0" nodeType="afterEffect">
                                  <p:stCondLst>
                                    <p:cond delay="1000"/>
                                  </p:stCondLst>
                                  <p:childTnLst>
                                    <p:set>
                                      <p:cBhvr>
                                        <p:cTn id="26" dur="1" fill="hold">
                                          <p:stCondLst>
                                            <p:cond delay="0"/>
                                          </p:stCondLst>
                                        </p:cTn>
                                        <p:tgtEl>
                                          <p:spTgt spid="1763339"/>
                                        </p:tgtEl>
                                        <p:attrNameLst>
                                          <p:attrName>style.visibility</p:attrName>
                                        </p:attrNameLst>
                                      </p:cBhvr>
                                      <p:to>
                                        <p:strVal val="visible"/>
                                      </p:to>
                                    </p:set>
                                    <p:anim calcmode="lin" valueType="num">
                                      <p:cBhvr additive="base">
                                        <p:cTn id="27" dur="500" fill="hold"/>
                                        <p:tgtEl>
                                          <p:spTgt spid="1763339"/>
                                        </p:tgtEl>
                                        <p:attrNameLst>
                                          <p:attrName>ppt_x</p:attrName>
                                        </p:attrNameLst>
                                      </p:cBhvr>
                                      <p:tavLst>
                                        <p:tav tm="0">
                                          <p:val>
                                            <p:strVal val="#ppt_x"/>
                                          </p:val>
                                        </p:tav>
                                        <p:tav tm="100000">
                                          <p:val>
                                            <p:strVal val="#ppt_x"/>
                                          </p:val>
                                        </p:tav>
                                      </p:tavLst>
                                    </p:anim>
                                    <p:anim calcmode="lin" valueType="num">
                                      <p:cBhvr additive="base">
                                        <p:cTn id="28" dur="500" fill="hold"/>
                                        <p:tgtEl>
                                          <p:spTgt spid="1763339"/>
                                        </p:tgtEl>
                                        <p:attrNameLst>
                                          <p:attrName>ppt_y</p:attrName>
                                        </p:attrNameLst>
                                      </p:cBhvr>
                                      <p:tavLst>
                                        <p:tav tm="0">
                                          <p:val>
                                            <p:strVal val="0-#ppt_h/2"/>
                                          </p:val>
                                        </p:tav>
                                        <p:tav tm="100000">
                                          <p:val>
                                            <p:strVal val="#ppt_y"/>
                                          </p:val>
                                        </p:tav>
                                      </p:tavLst>
                                    </p:anim>
                                  </p:childTnLst>
                                </p:cTn>
                              </p:par>
                            </p:childTnLst>
                          </p:cTn>
                        </p:par>
                        <p:par>
                          <p:cTn id="29" fill="hold">
                            <p:stCondLst>
                              <p:cond delay="7500"/>
                            </p:stCondLst>
                            <p:childTnLst>
                              <p:par>
                                <p:cTn id="30" presetID="2" presetClass="entr" presetSubtype="1" fill="hold" grpId="0" nodeType="afterEffect">
                                  <p:stCondLst>
                                    <p:cond delay="1000"/>
                                  </p:stCondLst>
                                  <p:childTnLst>
                                    <p:set>
                                      <p:cBhvr>
                                        <p:cTn id="31" dur="1" fill="hold">
                                          <p:stCondLst>
                                            <p:cond delay="0"/>
                                          </p:stCondLst>
                                        </p:cTn>
                                        <p:tgtEl>
                                          <p:spTgt spid="1763336"/>
                                        </p:tgtEl>
                                        <p:attrNameLst>
                                          <p:attrName>style.visibility</p:attrName>
                                        </p:attrNameLst>
                                      </p:cBhvr>
                                      <p:to>
                                        <p:strVal val="visible"/>
                                      </p:to>
                                    </p:set>
                                    <p:anim calcmode="lin" valueType="num">
                                      <p:cBhvr additive="base">
                                        <p:cTn id="32" dur="500" fill="hold"/>
                                        <p:tgtEl>
                                          <p:spTgt spid="1763336"/>
                                        </p:tgtEl>
                                        <p:attrNameLst>
                                          <p:attrName>ppt_x</p:attrName>
                                        </p:attrNameLst>
                                      </p:cBhvr>
                                      <p:tavLst>
                                        <p:tav tm="0">
                                          <p:val>
                                            <p:strVal val="#ppt_x"/>
                                          </p:val>
                                        </p:tav>
                                        <p:tav tm="100000">
                                          <p:val>
                                            <p:strVal val="#ppt_x"/>
                                          </p:val>
                                        </p:tav>
                                      </p:tavLst>
                                    </p:anim>
                                    <p:anim calcmode="lin" valueType="num">
                                      <p:cBhvr additive="base">
                                        <p:cTn id="33" dur="500" fill="hold"/>
                                        <p:tgtEl>
                                          <p:spTgt spid="1763336"/>
                                        </p:tgtEl>
                                        <p:attrNameLst>
                                          <p:attrName>ppt_y</p:attrName>
                                        </p:attrNameLst>
                                      </p:cBhvr>
                                      <p:tavLst>
                                        <p:tav tm="0">
                                          <p:val>
                                            <p:strVal val="0-#ppt_h/2"/>
                                          </p:val>
                                        </p:tav>
                                        <p:tav tm="100000">
                                          <p:val>
                                            <p:strVal val="#ppt_y"/>
                                          </p:val>
                                        </p:tav>
                                      </p:tavLst>
                                    </p:anim>
                                  </p:childTnLst>
                                </p:cTn>
                              </p:par>
                            </p:childTnLst>
                          </p:cTn>
                        </p:par>
                        <p:par>
                          <p:cTn id="34" fill="hold">
                            <p:stCondLst>
                              <p:cond delay="9000"/>
                            </p:stCondLst>
                            <p:childTnLst>
                              <p:par>
                                <p:cTn id="35" presetID="2" presetClass="entr" presetSubtype="1" fill="hold" grpId="0" nodeType="afterEffect">
                                  <p:stCondLst>
                                    <p:cond delay="1000"/>
                                  </p:stCondLst>
                                  <p:childTnLst>
                                    <p:set>
                                      <p:cBhvr>
                                        <p:cTn id="36" dur="1" fill="hold">
                                          <p:stCondLst>
                                            <p:cond delay="0"/>
                                          </p:stCondLst>
                                        </p:cTn>
                                        <p:tgtEl>
                                          <p:spTgt spid="1763338"/>
                                        </p:tgtEl>
                                        <p:attrNameLst>
                                          <p:attrName>style.visibility</p:attrName>
                                        </p:attrNameLst>
                                      </p:cBhvr>
                                      <p:to>
                                        <p:strVal val="visible"/>
                                      </p:to>
                                    </p:set>
                                    <p:anim calcmode="lin" valueType="num">
                                      <p:cBhvr additive="base">
                                        <p:cTn id="37" dur="500" fill="hold"/>
                                        <p:tgtEl>
                                          <p:spTgt spid="1763338"/>
                                        </p:tgtEl>
                                        <p:attrNameLst>
                                          <p:attrName>ppt_x</p:attrName>
                                        </p:attrNameLst>
                                      </p:cBhvr>
                                      <p:tavLst>
                                        <p:tav tm="0">
                                          <p:val>
                                            <p:strVal val="#ppt_x"/>
                                          </p:val>
                                        </p:tav>
                                        <p:tav tm="100000">
                                          <p:val>
                                            <p:strVal val="#ppt_x"/>
                                          </p:val>
                                        </p:tav>
                                      </p:tavLst>
                                    </p:anim>
                                    <p:anim calcmode="lin" valueType="num">
                                      <p:cBhvr additive="base">
                                        <p:cTn id="38" dur="500" fill="hold"/>
                                        <p:tgtEl>
                                          <p:spTgt spid="1763338"/>
                                        </p:tgtEl>
                                        <p:attrNameLst>
                                          <p:attrName>ppt_y</p:attrName>
                                        </p:attrNameLst>
                                      </p:cBhvr>
                                      <p:tavLst>
                                        <p:tav tm="0">
                                          <p:val>
                                            <p:strVal val="0-#ppt_h/2"/>
                                          </p:val>
                                        </p:tav>
                                        <p:tav tm="100000">
                                          <p:val>
                                            <p:strVal val="#ppt_y"/>
                                          </p:val>
                                        </p:tav>
                                      </p:tavLst>
                                    </p:anim>
                                  </p:childTnLst>
                                </p:cTn>
                              </p:par>
                            </p:childTnLst>
                          </p:cTn>
                        </p:par>
                        <p:par>
                          <p:cTn id="39" fill="hold">
                            <p:stCondLst>
                              <p:cond delay="10500"/>
                            </p:stCondLst>
                            <p:childTnLst>
                              <p:par>
                                <p:cTn id="40" presetID="2" presetClass="entr" presetSubtype="1" fill="hold" grpId="0" nodeType="afterEffect">
                                  <p:stCondLst>
                                    <p:cond delay="1000"/>
                                  </p:stCondLst>
                                  <p:childTnLst>
                                    <p:set>
                                      <p:cBhvr>
                                        <p:cTn id="41" dur="1" fill="hold">
                                          <p:stCondLst>
                                            <p:cond delay="0"/>
                                          </p:stCondLst>
                                        </p:cTn>
                                        <p:tgtEl>
                                          <p:spTgt spid="1763340"/>
                                        </p:tgtEl>
                                        <p:attrNameLst>
                                          <p:attrName>style.visibility</p:attrName>
                                        </p:attrNameLst>
                                      </p:cBhvr>
                                      <p:to>
                                        <p:strVal val="visible"/>
                                      </p:to>
                                    </p:set>
                                    <p:anim calcmode="lin" valueType="num">
                                      <p:cBhvr additive="base">
                                        <p:cTn id="42" dur="500" fill="hold"/>
                                        <p:tgtEl>
                                          <p:spTgt spid="1763340"/>
                                        </p:tgtEl>
                                        <p:attrNameLst>
                                          <p:attrName>ppt_x</p:attrName>
                                        </p:attrNameLst>
                                      </p:cBhvr>
                                      <p:tavLst>
                                        <p:tav tm="0">
                                          <p:val>
                                            <p:strVal val="#ppt_x"/>
                                          </p:val>
                                        </p:tav>
                                        <p:tav tm="100000">
                                          <p:val>
                                            <p:strVal val="#ppt_x"/>
                                          </p:val>
                                        </p:tav>
                                      </p:tavLst>
                                    </p:anim>
                                    <p:anim calcmode="lin" valueType="num">
                                      <p:cBhvr additive="base">
                                        <p:cTn id="43" dur="500" fill="hold"/>
                                        <p:tgtEl>
                                          <p:spTgt spid="17633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3333" grpId="0" animBg="1" autoUpdateAnimBg="0"/>
      <p:bldP spid="1763334" grpId="0" animBg="1" autoUpdateAnimBg="0"/>
      <p:bldP spid="1763335" grpId="0" animBg="1" autoUpdateAnimBg="0"/>
      <p:bldP spid="1763336" grpId="0" animBg="1" autoUpdateAnimBg="0"/>
      <p:bldP spid="1763337" grpId="0" animBg="1" autoUpdateAnimBg="0"/>
      <p:bldP spid="1763338" grpId="0" animBg="1" autoUpdateAnimBg="0"/>
      <p:bldP spid="1763339" grpId="0" animBg="1" autoUpdateAnimBg="0"/>
      <p:bldP spid="1763340"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r>
              <a:rPr lang="en-US" smtClean="0"/>
              <a:t>Some questions for identifying truly “big ideas”</a:t>
            </a:r>
          </a:p>
        </p:txBody>
      </p:sp>
      <p:sp>
        <p:nvSpPr>
          <p:cNvPr id="29699" name="Rectangle 3"/>
          <p:cNvSpPr>
            <a:spLocks noGrp="1" noChangeArrowheads="1"/>
          </p:cNvSpPr>
          <p:nvPr>
            <p:ph type="body" idx="1"/>
          </p:nvPr>
        </p:nvSpPr>
        <p:spPr>
          <a:xfrm>
            <a:off x="547688" y="1524000"/>
            <a:ext cx="7986712" cy="4953000"/>
          </a:xfrm>
        </p:spPr>
        <p:txBody>
          <a:bodyPr/>
          <a:lstStyle/>
          <a:p>
            <a:pPr lvl="1"/>
            <a:r>
              <a:rPr lang="en-US" sz="2400" smtClean="0"/>
              <a:t>Does it have many layers and nuances, not obvious to the naïve or inexperienced person? </a:t>
            </a:r>
          </a:p>
          <a:p>
            <a:pPr lvl="1"/>
            <a:r>
              <a:rPr lang="en-US" sz="2400" smtClean="0"/>
              <a:t>Can it yield great depth and breadth of insight into the subject? Can it be used throughout K-12? </a:t>
            </a:r>
          </a:p>
          <a:p>
            <a:pPr lvl="1"/>
            <a:r>
              <a:rPr lang="en-US" sz="2400" smtClean="0"/>
              <a:t>Do you have to dig deep to really understand its subtle meanings and implications even if anyone can have a surface grasp of it? </a:t>
            </a:r>
          </a:p>
          <a:p>
            <a:pPr lvl="1"/>
            <a:r>
              <a:rPr lang="en-US" sz="2400" smtClean="0"/>
              <a:t>Is it (therefore) prone to misunderstanding as well as disagreement?</a:t>
            </a:r>
          </a:p>
          <a:p>
            <a:pPr lvl="1"/>
            <a:r>
              <a:rPr lang="en-US" sz="2400" smtClean="0"/>
              <a:t>Are you likely to change your mind about its meaning and importance over a lifetime?</a:t>
            </a:r>
          </a:p>
          <a:p>
            <a:pPr lvl="1"/>
            <a:r>
              <a:rPr lang="en-US" sz="2400" smtClean="0"/>
              <a:t>Does it reflect the core ideas as judged by experts?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iceberg.jpg                                                    00000002TITAN                          ABA78158:"/>
          <p:cNvPicPr>
            <a:picLocks noChangeAspect="1" noChangeArrowheads="1"/>
          </p:cNvPicPr>
          <p:nvPr/>
        </p:nvPicPr>
        <p:blipFill>
          <a:blip r:embed="rId2" cstate="print"/>
          <a:srcRect/>
          <a:stretch>
            <a:fillRect/>
          </a:stretch>
        </p:blipFill>
        <p:spPr bwMode="auto">
          <a:xfrm>
            <a:off x="-176213" y="2000250"/>
            <a:ext cx="9390063" cy="6858000"/>
          </a:xfrm>
          <a:prstGeom prst="rect">
            <a:avLst/>
          </a:prstGeom>
          <a:solidFill>
            <a:schemeClr val="tx1"/>
          </a:solidFill>
          <a:ln w="9525">
            <a:noFill/>
            <a:miter lim="800000"/>
            <a:headEnd/>
            <a:tailEnd/>
          </a:ln>
        </p:spPr>
      </p:pic>
      <p:sp>
        <p:nvSpPr>
          <p:cNvPr id="30723" name="Rectangle 3"/>
          <p:cNvSpPr>
            <a:spLocks noChangeArrowheads="1"/>
          </p:cNvSpPr>
          <p:nvPr/>
        </p:nvSpPr>
        <p:spPr bwMode="auto">
          <a:xfrm>
            <a:off x="-203200" y="4114800"/>
            <a:ext cx="9423400" cy="4476750"/>
          </a:xfrm>
          <a:prstGeom prst="rect">
            <a:avLst/>
          </a:prstGeom>
          <a:solidFill>
            <a:schemeClr val="tx1"/>
          </a:solidFill>
          <a:ln w="9525">
            <a:noFill/>
            <a:miter lim="800000"/>
            <a:headEnd/>
            <a:tailEnd/>
          </a:ln>
        </p:spPr>
        <p:txBody>
          <a:bodyPr wrap="none" anchor="ctr"/>
          <a:lstStyle/>
          <a:p>
            <a:endParaRPr lang="en-US"/>
          </a:p>
        </p:txBody>
      </p:sp>
      <p:sp>
        <p:nvSpPr>
          <p:cNvPr id="1777668" name="Text Box 4"/>
          <p:cNvSpPr txBox="1">
            <a:spLocks noChangeArrowheads="1"/>
          </p:cNvSpPr>
          <p:nvPr/>
        </p:nvSpPr>
        <p:spPr bwMode="auto">
          <a:xfrm>
            <a:off x="0" y="304800"/>
            <a:ext cx="9144000" cy="1927225"/>
          </a:xfrm>
          <a:prstGeom prst="rect">
            <a:avLst/>
          </a:prstGeom>
          <a:noFill/>
          <a:ln w="9525">
            <a:noFill/>
            <a:miter lim="800000"/>
            <a:headEnd/>
            <a:tailEnd/>
          </a:ln>
        </p:spPr>
        <p:txBody>
          <a:bodyPr>
            <a:spAutoFit/>
          </a:bodyPr>
          <a:lstStyle/>
          <a:p>
            <a:pPr algn="ctr"/>
            <a:r>
              <a:rPr lang="en-US" sz="6000" b="1">
                <a:solidFill>
                  <a:srgbClr val="800000"/>
                </a:solidFill>
                <a:latin typeface="Book Antiqua" pitchFamily="-109" charset="0"/>
              </a:rPr>
              <a:t>You’ve got to go </a:t>
            </a:r>
          </a:p>
          <a:p>
            <a:pPr algn="ctr"/>
            <a:r>
              <a:rPr lang="en-US" sz="6000" b="1">
                <a:solidFill>
                  <a:srgbClr val="800000"/>
                </a:solidFill>
                <a:latin typeface="Book Antiqua" pitchFamily="-109" charset="0"/>
              </a:rPr>
              <a:t>below the surface...</a:t>
            </a:r>
            <a:endParaRPr lang="en-US" sz="4800" b="1">
              <a:latin typeface="Book Antiqua" pitchFamily="-109"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77668"/>
                                        </p:tgtEl>
                                        <p:attrNameLst>
                                          <p:attrName>style.visibility</p:attrName>
                                        </p:attrNameLst>
                                      </p:cBhvr>
                                      <p:to>
                                        <p:strVal val="visible"/>
                                      </p:to>
                                    </p:set>
                                    <p:animEffect transition="in" filter="wipe(up)">
                                      <p:cBhvr>
                                        <p:cTn id="7" dur="500"/>
                                        <p:tgtEl>
                                          <p:spTgt spid="1777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766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prayer for Learning</a:t>
            </a:r>
            <a:endParaRPr lang="en-US" b="1" dirty="0"/>
          </a:p>
        </p:txBody>
      </p:sp>
      <p:sp>
        <p:nvSpPr>
          <p:cNvPr id="3" name="Content Placeholder 2"/>
          <p:cNvSpPr>
            <a:spLocks noGrp="1"/>
          </p:cNvSpPr>
          <p:nvPr>
            <p:ph sz="quarter" idx="1"/>
          </p:nvPr>
        </p:nvSpPr>
        <p:spPr>
          <a:xfrm>
            <a:off x="816429" y="1447800"/>
            <a:ext cx="7870371" cy="4125686"/>
          </a:xfrm>
        </p:spPr>
        <p:txBody>
          <a:bodyPr>
            <a:normAutofit fontScale="25000" lnSpcReduction="20000"/>
          </a:bodyPr>
          <a:lstStyle/>
          <a:p>
            <a:pPr>
              <a:buNone/>
            </a:pPr>
            <a:endParaRPr lang="en-AU" b="1" dirty="0" smtClean="0"/>
          </a:p>
          <a:p>
            <a:pPr>
              <a:buNone/>
            </a:pPr>
            <a:r>
              <a:rPr lang="en-AU" dirty="0" smtClean="0"/>
              <a:t>	</a:t>
            </a:r>
            <a:r>
              <a:rPr lang="en-AU" sz="8000" dirty="0" smtClean="0"/>
              <a:t>We thank you, God, for words.</a:t>
            </a:r>
            <a:br>
              <a:rPr lang="en-AU" sz="8000" dirty="0" smtClean="0"/>
            </a:br>
            <a:r>
              <a:rPr lang="en-AU" sz="8000" dirty="0" smtClean="0"/>
              <a:t>They help us to give you praise.</a:t>
            </a:r>
            <a:br>
              <a:rPr lang="en-AU" sz="8000" dirty="0" smtClean="0"/>
            </a:br>
            <a:r>
              <a:rPr lang="en-AU" sz="8000" dirty="0" smtClean="0"/>
              <a:t>We thank you for the journey of learning to read and for the world of creation that you open wide with the gift of the printed word.</a:t>
            </a:r>
            <a:br>
              <a:rPr lang="en-AU" sz="8000" dirty="0" smtClean="0"/>
            </a:br>
            <a:r>
              <a:rPr lang="en-AU" sz="8000" dirty="0" smtClean="0"/>
              <a:t>We thank you, God, for the mystery of numbers, for infinity, for symmetry and for patterns.</a:t>
            </a:r>
            <a:br>
              <a:rPr lang="en-AU" sz="8000" dirty="0" smtClean="0"/>
            </a:br>
            <a:r>
              <a:rPr lang="en-AU" sz="8000" dirty="0" smtClean="0"/>
              <a:t>We thank you, God, for music, for rhythm, for harmony, for song, for instruments and the beauty of sound.</a:t>
            </a:r>
            <a:br>
              <a:rPr lang="en-AU" sz="8000" dirty="0" smtClean="0"/>
            </a:br>
            <a:r>
              <a:rPr lang="en-AU" sz="8000" dirty="0" smtClean="0"/>
              <a:t>We thank you, God, for the scientific mind, for discovery, for experiment and for the need to know.</a:t>
            </a:r>
            <a:br>
              <a:rPr lang="en-AU" sz="8000" dirty="0" smtClean="0"/>
            </a:br>
            <a:r>
              <a:rPr lang="en-AU" sz="8000" dirty="0" smtClean="0"/>
              <a:t>All creation breaks open to us.</a:t>
            </a:r>
            <a:br>
              <a:rPr lang="en-AU" sz="8000" dirty="0" smtClean="0"/>
            </a:br>
            <a:r>
              <a:rPr lang="en-AU" sz="8000" dirty="0" smtClean="0"/>
              <a:t>You have given us the ultimate gift of learning. </a:t>
            </a:r>
            <a:br>
              <a:rPr lang="en-AU" sz="8000" dirty="0" smtClean="0"/>
            </a:br>
            <a:r>
              <a:rPr lang="en-AU" sz="8000" dirty="0" smtClean="0"/>
              <a:t>You call us to seek and find and to be created anew.</a:t>
            </a:r>
            <a:br>
              <a:rPr lang="en-AU" sz="8000" dirty="0" smtClean="0"/>
            </a:br>
            <a:r>
              <a:rPr lang="en-AU" sz="8000" dirty="0" smtClean="0"/>
              <a:t>Lord, it is in the learning that we are truly alive.</a:t>
            </a:r>
            <a:br>
              <a:rPr lang="en-AU" sz="8000" dirty="0" smtClean="0"/>
            </a:br>
            <a:r>
              <a:rPr lang="en-AU" sz="8000" dirty="0" smtClean="0"/>
              <a:t>Amen.</a:t>
            </a:r>
            <a:br>
              <a:rPr lang="en-AU" sz="8000" dirty="0" smtClean="0"/>
            </a:br>
            <a:endParaRPr lang="en-AU" sz="8000" dirty="0" smtClean="0"/>
          </a:p>
          <a:p>
            <a:pPr>
              <a:buNone/>
            </a:pPr>
            <a:r>
              <a:rPr lang="en-AU" sz="6200" dirty="0" smtClean="0"/>
              <a:t> </a:t>
            </a:r>
          </a:p>
          <a:p>
            <a:endParaRPr lang="en-US" dirty="0"/>
          </a:p>
        </p:txBody>
      </p:sp>
      <p:pic>
        <p:nvPicPr>
          <p:cNvPr id="98306" name="Picture 2" descr="http://www.holytrinitybeckenham.org.uk/Upload/Catching%20the%20vision%20image.png"/>
          <p:cNvPicPr>
            <a:picLocks noChangeAspect="1" noChangeArrowheads="1"/>
          </p:cNvPicPr>
          <p:nvPr/>
        </p:nvPicPr>
        <p:blipFill>
          <a:blip r:embed="rId2" cstate="print"/>
          <a:srcRect/>
          <a:stretch>
            <a:fillRect/>
          </a:stretch>
        </p:blipFill>
        <p:spPr bwMode="auto">
          <a:xfrm>
            <a:off x="4506686" y="4920343"/>
            <a:ext cx="4191000" cy="186724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iceberg.jpg                                                    00000002TITAN                          ABA78158:"/>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778691" name="Text Box 3"/>
          <p:cNvSpPr txBox="1">
            <a:spLocks noChangeArrowheads="1"/>
          </p:cNvSpPr>
          <p:nvPr/>
        </p:nvSpPr>
        <p:spPr bwMode="auto">
          <a:xfrm>
            <a:off x="0" y="2667000"/>
            <a:ext cx="9144000" cy="1746250"/>
          </a:xfrm>
          <a:prstGeom prst="rect">
            <a:avLst/>
          </a:prstGeom>
          <a:noFill/>
          <a:ln w="9525">
            <a:noFill/>
            <a:miter lim="800000"/>
            <a:headEnd/>
            <a:tailEnd/>
          </a:ln>
        </p:spPr>
        <p:txBody>
          <a:bodyPr>
            <a:spAutoFit/>
          </a:bodyPr>
          <a:lstStyle/>
          <a:p>
            <a:pPr algn="ctr"/>
            <a:r>
              <a:rPr lang="en-US" sz="5400" b="1">
                <a:solidFill>
                  <a:srgbClr val="800000"/>
                </a:solidFill>
                <a:latin typeface="Book Antiqua" pitchFamily="-109" charset="0"/>
              </a:rPr>
              <a:t>to uncover the </a:t>
            </a:r>
          </a:p>
          <a:p>
            <a:pPr algn="ctr"/>
            <a:r>
              <a:rPr lang="en-US" sz="5400" b="1">
                <a:solidFill>
                  <a:srgbClr val="800000"/>
                </a:solidFill>
                <a:latin typeface="Book Antiqua" pitchFamily="-109" charset="0"/>
              </a:rPr>
              <a:t>really ‘big ideas.’</a:t>
            </a:r>
            <a:endParaRPr lang="en-US" sz="4800" b="1">
              <a:solidFill>
                <a:srgbClr val="800000"/>
              </a:solidFill>
              <a:latin typeface="Book Antiqua" pitchFamily="-109"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78691"/>
                                        </p:tgtEl>
                                        <p:attrNameLst>
                                          <p:attrName>style.visibility</p:attrName>
                                        </p:attrNameLst>
                                      </p:cBhvr>
                                      <p:to>
                                        <p:strVal val="visible"/>
                                      </p:to>
                                    </p:set>
                                    <p:animEffect transition="in" filter="wipe(up)">
                                      <p:cBhvr>
                                        <p:cTn id="7" dur="500"/>
                                        <p:tgtEl>
                                          <p:spTgt spid="17786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869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026"/>
          <p:cNvGrpSpPr>
            <a:grpSpLocks/>
          </p:cNvGrpSpPr>
          <p:nvPr/>
        </p:nvGrpSpPr>
        <p:grpSpPr bwMode="auto">
          <a:xfrm>
            <a:off x="533400" y="1828800"/>
            <a:ext cx="6477000" cy="914400"/>
            <a:chOff x="336" y="1152"/>
            <a:chExt cx="3984" cy="480"/>
          </a:xfrm>
        </p:grpSpPr>
        <p:sp>
          <p:nvSpPr>
            <p:cNvPr id="1103875" name="Rectangle 1027"/>
            <p:cNvSpPr>
              <a:spLocks noChangeArrowheads="1"/>
            </p:cNvSpPr>
            <p:nvPr/>
          </p:nvSpPr>
          <p:spPr bwMode="auto">
            <a:xfrm>
              <a:off x="336" y="1152"/>
              <a:ext cx="3928" cy="480"/>
            </a:xfrm>
            <a:prstGeom prst="rect">
              <a:avLst/>
            </a:prstGeom>
            <a:solidFill>
              <a:srgbClr val="66FFFF"/>
            </a:solidFill>
            <a:ln w="12700">
              <a:solidFill>
                <a:schemeClr val="tx1"/>
              </a:solidFill>
              <a:miter lim="800000"/>
              <a:headEnd/>
              <a:tailEnd/>
            </a:ln>
            <a:effectLst>
              <a:outerShdw dist="53882" dir="2700000" algn="ctr" rotWithShape="0">
                <a:srgbClr val="777777"/>
              </a:outerShdw>
            </a:effectLst>
          </p:spPr>
          <p:txBody>
            <a:bodyPr wrap="none" anchor="ctr"/>
            <a:lstStyle/>
            <a:p>
              <a:pPr algn="ctr">
                <a:defRPr/>
              </a:pPr>
              <a:endParaRPr lang="en-US" altLang="en-US" sz="2500" i="1">
                <a:latin typeface="TektoMMObl_503 BD 850 EX" charset="0"/>
                <a:ea typeface="+mn-ea"/>
              </a:endParaRPr>
            </a:p>
          </p:txBody>
        </p:sp>
        <p:sp>
          <p:nvSpPr>
            <p:cNvPr id="32779" name="Rectangle 1028"/>
            <p:cNvSpPr>
              <a:spLocks noChangeArrowheads="1"/>
            </p:cNvSpPr>
            <p:nvPr/>
          </p:nvSpPr>
          <p:spPr bwMode="auto">
            <a:xfrm>
              <a:off x="480" y="1186"/>
              <a:ext cx="3840" cy="336"/>
            </a:xfrm>
            <a:prstGeom prst="rect">
              <a:avLst/>
            </a:prstGeom>
            <a:noFill/>
            <a:ln w="12700">
              <a:noFill/>
              <a:miter lim="800000"/>
              <a:headEnd/>
              <a:tailEnd/>
            </a:ln>
          </p:spPr>
          <p:txBody>
            <a:bodyPr lIns="90487" tIns="44450" rIns="90487" bIns="44450">
              <a:spAutoFit/>
            </a:bodyPr>
            <a:lstStyle/>
            <a:p>
              <a:pPr algn="ctr"/>
              <a:r>
                <a:rPr lang="en-US" sz="3600" b="1">
                  <a:latin typeface="Book Antiqua" pitchFamily="-109" charset="0"/>
                </a:rPr>
                <a:t>1. Identify desired results</a:t>
              </a:r>
              <a:endParaRPr lang="en-US" sz="3200" b="1">
                <a:latin typeface="Book Antiqua" pitchFamily="-109" charset="0"/>
              </a:endParaRPr>
            </a:p>
          </p:txBody>
        </p:sp>
      </p:grpSp>
      <p:sp>
        <p:nvSpPr>
          <p:cNvPr id="1103878" name="Rectangle 1030"/>
          <p:cNvSpPr>
            <a:spLocks noChangeArrowheads="1"/>
          </p:cNvSpPr>
          <p:nvPr/>
        </p:nvSpPr>
        <p:spPr bwMode="auto">
          <a:xfrm>
            <a:off x="1073150" y="2978150"/>
            <a:ext cx="7378700" cy="1054100"/>
          </a:xfrm>
          <a:prstGeom prst="rect">
            <a:avLst/>
          </a:prstGeom>
          <a:solidFill>
            <a:srgbClr val="C0C0C0"/>
          </a:solidFill>
          <a:ln w="12700">
            <a:solidFill>
              <a:schemeClr val="tx1"/>
            </a:solidFill>
            <a:miter lim="800000"/>
            <a:headEnd/>
            <a:tailEnd/>
          </a:ln>
          <a:effectLst>
            <a:outerShdw dist="71842" dir="2700000" algn="ctr" rotWithShape="0">
              <a:srgbClr val="777777"/>
            </a:outerShdw>
          </a:effectLst>
        </p:spPr>
        <p:txBody>
          <a:bodyPr wrap="none" anchor="ctr"/>
          <a:lstStyle/>
          <a:p>
            <a:pPr>
              <a:defRPr/>
            </a:pPr>
            <a:endParaRPr lang="en-US">
              <a:latin typeface="Times" charset="0"/>
              <a:ea typeface="+mn-ea"/>
            </a:endParaRPr>
          </a:p>
        </p:txBody>
      </p:sp>
      <p:sp>
        <p:nvSpPr>
          <p:cNvPr id="32773" name="Rectangle 1031"/>
          <p:cNvSpPr>
            <a:spLocks noChangeArrowheads="1"/>
          </p:cNvSpPr>
          <p:nvPr/>
        </p:nvSpPr>
        <p:spPr bwMode="auto">
          <a:xfrm>
            <a:off x="917575" y="3254375"/>
            <a:ext cx="7616825" cy="577850"/>
          </a:xfrm>
          <a:prstGeom prst="rect">
            <a:avLst/>
          </a:prstGeom>
          <a:noFill/>
          <a:ln w="12700">
            <a:noFill/>
            <a:miter lim="800000"/>
            <a:headEnd/>
            <a:tailEnd/>
          </a:ln>
        </p:spPr>
        <p:txBody>
          <a:bodyPr lIns="90487" tIns="44450" rIns="90487" bIns="44450">
            <a:spAutoFit/>
          </a:bodyPr>
          <a:lstStyle/>
          <a:p>
            <a:pPr algn="ctr"/>
            <a:r>
              <a:rPr lang="en-US" sz="3200" b="1">
                <a:solidFill>
                  <a:srgbClr val="777777"/>
                </a:solidFill>
                <a:latin typeface="Book Antiqua" pitchFamily="-109" charset="0"/>
              </a:rPr>
              <a:t> 2. Determine acceptable evidence</a:t>
            </a:r>
          </a:p>
        </p:txBody>
      </p:sp>
      <p:grpSp>
        <p:nvGrpSpPr>
          <p:cNvPr id="3" name="Group 1032"/>
          <p:cNvGrpSpPr>
            <a:grpSpLocks/>
          </p:cNvGrpSpPr>
          <p:nvPr/>
        </p:nvGrpSpPr>
        <p:grpSpPr bwMode="auto">
          <a:xfrm>
            <a:off x="1911350" y="4508500"/>
            <a:ext cx="6769100" cy="1282700"/>
            <a:chOff x="1204" y="2840"/>
            <a:chExt cx="4264" cy="808"/>
          </a:xfrm>
        </p:grpSpPr>
        <p:sp>
          <p:nvSpPr>
            <p:cNvPr id="1103881" name="Rectangle 1033"/>
            <p:cNvSpPr>
              <a:spLocks noChangeArrowheads="1"/>
            </p:cNvSpPr>
            <p:nvPr/>
          </p:nvSpPr>
          <p:spPr bwMode="auto">
            <a:xfrm>
              <a:off x="1204" y="2840"/>
              <a:ext cx="4264" cy="808"/>
            </a:xfrm>
            <a:prstGeom prst="rect">
              <a:avLst/>
            </a:prstGeom>
            <a:solidFill>
              <a:srgbClr val="C0C0C0"/>
            </a:solidFill>
            <a:ln w="12700">
              <a:solidFill>
                <a:schemeClr val="tx1"/>
              </a:solidFill>
              <a:miter lim="800000"/>
              <a:headEnd/>
              <a:tailEnd/>
            </a:ln>
            <a:effectLst>
              <a:outerShdw dist="53882" dir="2700000" algn="ctr" rotWithShape="0">
                <a:srgbClr val="777777"/>
              </a:outerShdw>
            </a:effectLst>
          </p:spPr>
          <p:txBody>
            <a:bodyPr wrap="none" anchor="ctr"/>
            <a:lstStyle/>
            <a:p>
              <a:pPr>
                <a:defRPr/>
              </a:pPr>
              <a:endParaRPr lang="en-US">
                <a:latin typeface="Times" charset="0"/>
                <a:ea typeface="+mn-ea"/>
              </a:endParaRPr>
            </a:p>
          </p:txBody>
        </p:sp>
        <p:sp>
          <p:nvSpPr>
            <p:cNvPr id="32777" name="Rectangle 1034"/>
            <p:cNvSpPr>
              <a:spLocks noChangeArrowheads="1"/>
            </p:cNvSpPr>
            <p:nvPr/>
          </p:nvSpPr>
          <p:spPr bwMode="auto">
            <a:xfrm>
              <a:off x="1248" y="2932"/>
              <a:ext cx="4176" cy="672"/>
            </a:xfrm>
            <a:prstGeom prst="rect">
              <a:avLst/>
            </a:prstGeom>
            <a:solidFill>
              <a:srgbClr val="C0C0C0"/>
            </a:solidFill>
            <a:ln w="12700">
              <a:noFill/>
              <a:miter lim="800000"/>
              <a:headEnd/>
              <a:tailEnd/>
            </a:ln>
          </p:spPr>
          <p:txBody>
            <a:bodyPr lIns="90487" tIns="44450" rIns="90487" bIns="44450">
              <a:spAutoFit/>
            </a:bodyPr>
            <a:lstStyle/>
            <a:p>
              <a:pPr algn="ctr"/>
              <a:r>
                <a:rPr lang="en-US" sz="3200" b="1">
                  <a:solidFill>
                    <a:srgbClr val="777777"/>
                  </a:solidFill>
                  <a:latin typeface="Book Antiqua" pitchFamily="-109" charset="0"/>
                </a:rPr>
                <a:t>3. Plan learning experiences </a:t>
              </a:r>
            </a:p>
            <a:p>
              <a:pPr algn="ctr"/>
              <a:r>
                <a:rPr lang="en-US" sz="3200" b="1">
                  <a:solidFill>
                    <a:srgbClr val="777777"/>
                  </a:solidFill>
                  <a:latin typeface="Book Antiqua" pitchFamily="-109" charset="0"/>
                </a:rPr>
                <a:t>  &amp; instruction</a:t>
              </a:r>
            </a:p>
          </p:txBody>
        </p:sp>
      </p:grpSp>
      <p:sp>
        <p:nvSpPr>
          <p:cNvPr id="32775" name="Rectangle 1035"/>
          <p:cNvSpPr>
            <a:spLocks noGrp="1" noChangeArrowheads="1"/>
          </p:cNvSpPr>
          <p:nvPr>
            <p:ph type="title"/>
          </p:nvPr>
        </p:nvSpPr>
        <p:spPr>
          <a:xfrm>
            <a:off x="533400" y="304800"/>
            <a:ext cx="7758113" cy="1143000"/>
          </a:xfrm>
        </p:spPr>
        <p:txBody>
          <a:bodyPr/>
          <a:lstStyle/>
          <a:p>
            <a:r>
              <a:rPr lang="en-US" smtClean="0"/>
              <a:t>3 Stages of Design, elaborated</a:t>
            </a:r>
          </a:p>
        </p:txBody>
      </p:sp>
      <p:graphicFrame>
        <p:nvGraphicFramePr>
          <p:cNvPr id="32770" name="Object 1036">
            <a:hlinkClick r:id="rId4" action="ppaction://hlinkpres?slideindex=2&amp;slidetitle=Portfolios - Rationale"/>
          </p:cNvPr>
          <p:cNvGraphicFramePr>
            <a:graphicFrameLocks noChangeAspect="1"/>
          </p:cNvGraphicFramePr>
          <p:nvPr/>
        </p:nvGraphicFramePr>
        <p:xfrm>
          <a:off x="7162800" y="152400"/>
          <a:ext cx="1651000" cy="1084263"/>
        </p:xfrm>
        <a:graphic>
          <a:graphicData uri="http://schemas.openxmlformats.org/presentationml/2006/ole">
            <p:oleObj spid="_x0000_s164866" name="Clip" r:id="rId5" imgW="4368800" imgH="2870200"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30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613258"/>
          </a:xfrm>
        </p:spPr>
        <p:txBody>
          <a:bodyPr>
            <a:normAutofit fontScale="90000"/>
          </a:bodyPr>
          <a:lstStyle/>
          <a:p>
            <a:r>
              <a:rPr lang="en-AU" sz="3600" b="1" dirty="0" smtClean="0"/>
              <a:t>Big ideas reflected throughout Design</a:t>
            </a:r>
            <a:endParaRPr lang="en-AU" sz="3600" b="1" dirty="0"/>
          </a:p>
        </p:txBody>
      </p:sp>
      <p:graphicFrame>
        <p:nvGraphicFramePr>
          <p:cNvPr id="5" name="Table 4"/>
          <p:cNvGraphicFramePr>
            <a:graphicFrameLocks noGrp="1"/>
          </p:cNvGraphicFramePr>
          <p:nvPr/>
        </p:nvGraphicFramePr>
        <p:xfrm>
          <a:off x="185528" y="861391"/>
          <a:ext cx="8746436" cy="5887322"/>
        </p:xfrm>
        <a:graphic>
          <a:graphicData uri="http://schemas.openxmlformats.org/drawingml/2006/table">
            <a:tbl>
              <a:tblPr firstRow="1" bandRow="1">
                <a:tableStyleId>{5C22544A-7EE6-4342-B048-85BDC9FD1C3A}</a:tableStyleId>
              </a:tblPr>
              <a:tblGrid>
                <a:gridCol w="4373218"/>
                <a:gridCol w="4373218"/>
              </a:tblGrid>
              <a:tr h="411402">
                <a:tc gridSpan="2">
                  <a:txBody>
                    <a:bodyPr/>
                    <a:lstStyle/>
                    <a:p>
                      <a:pPr algn="ctr"/>
                      <a:r>
                        <a:rPr lang="en-AU" sz="1600" dirty="0" smtClean="0"/>
                        <a:t>Stage 1 – Desired Results</a:t>
                      </a:r>
                      <a:endParaRPr lang="en-AU" sz="1600" dirty="0"/>
                    </a:p>
                  </a:txBody>
                  <a:tcPr anchor="ctr"/>
                </a:tc>
                <a:tc hMerge="1">
                  <a:txBody>
                    <a:bodyPr/>
                    <a:lstStyle/>
                    <a:p>
                      <a:endParaRPr lang="en-AU" dirty="0"/>
                    </a:p>
                  </a:txBody>
                  <a:tcPr/>
                </a:tc>
              </a:tr>
              <a:tr h="807800">
                <a:tc gridSpan="2">
                  <a:txBody>
                    <a:bodyPr/>
                    <a:lstStyle/>
                    <a:p>
                      <a:r>
                        <a:rPr lang="en-AU" sz="1600" b="1" dirty="0" smtClean="0"/>
                        <a:t>Established Goals:</a:t>
                      </a:r>
                    </a:p>
                    <a:p>
                      <a:r>
                        <a:rPr lang="en-AU" sz="1400" dirty="0" smtClean="0"/>
                        <a:t>Big ideas are often implied and sometimes</a:t>
                      </a:r>
                      <a:r>
                        <a:rPr lang="en-AU" sz="1400" baseline="0" dirty="0" smtClean="0"/>
                        <a:t> stated in goals or content standards, look for key concepts, consider the ides in key nouns (unit descriptor)</a:t>
                      </a:r>
                      <a:endParaRPr lang="en-AU" sz="1400" dirty="0"/>
                    </a:p>
                  </a:txBody>
                  <a:tcPr/>
                </a:tc>
                <a:tc hMerge="1">
                  <a:txBody>
                    <a:bodyPr/>
                    <a:lstStyle/>
                    <a:p>
                      <a:endParaRPr lang="en-AU" dirty="0"/>
                    </a:p>
                  </a:txBody>
                  <a:tcPr/>
                </a:tc>
              </a:tr>
              <a:tr h="588515">
                <a:tc>
                  <a:txBody>
                    <a:bodyPr/>
                    <a:lstStyle/>
                    <a:p>
                      <a:r>
                        <a:rPr lang="en-AU" sz="1600" b="1" dirty="0" smtClean="0"/>
                        <a:t>Understandings: </a:t>
                      </a:r>
                    </a:p>
                    <a:p>
                      <a:r>
                        <a:rPr lang="en-AU" sz="1400" i="1" dirty="0" smtClean="0"/>
                        <a:t>Students</a:t>
                      </a:r>
                      <a:r>
                        <a:rPr lang="en-AU" sz="1400" i="1" baseline="0" dirty="0" smtClean="0"/>
                        <a:t> will understand that …</a:t>
                      </a:r>
                      <a:endParaRPr lang="en-AU" sz="1400" i="1" dirty="0"/>
                    </a:p>
                  </a:txBody>
                  <a:tcPr/>
                </a:tc>
                <a:tc>
                  <a:txBody>
                    <a:bodyPr/>
                    <a:lstStyle/>
                    <a:p>
                      <a:r>
                        <a:rPr lang="en-AU" sz="1600" b="1" dirty="0" smtClean="0"/>
                        <a:t>Essential Questions:</a:t>
                      </a:r>
                      <a:endParaRPr lang="en-AU" sz="1600" b="1" dirty="0"/>
                    </a:p>
                  </a:txBody>
                  <a:tcPr/>
                </a:tc>
              </a:tr>
              <a:tr h="338673">
                <a:tc gridSpan="2">
                  <a:txBody>
                    <a:bodyPr/>
                    <a:lstStyle/>
                    <a:p>
                      <a:pPr algn="ctr"/>
                      <a:r>
                        <a:rPr lang="en-AU" sz="1400" i="0" dirty="0" smtClean="0"/>
                        <a:t>Big ideas are explicitly highlighted here.</a:t>
                      </a:r>
                      <a:endParaRPr lang="en-AU" sz="1400" i="0" dirty="0"/>
                    </a:p>
                  </a:txBody>
                  <a:tcPr/>
                </a:tc>
                <a:tc hMerge="1">
                  <a:txBody>
                    <a:bodyPr/>
                    <a:lstStyle/>
                    <a:p>
                      <a:endParaRPr lang="en-AU" dirty="0"/>
                    </a:p>
                  </a:txBody>
                  <a:tcPr/>
                </a:tc>
              </a:tr>
              <a:tr h="437321">
                <a:tc>
                  <a:txBody>
                    <a:bodyPr/>
                    <a:lstStyle/>
                    <a:p>
                      <a:r>
                        <a:rPr lang="en-AU" sz="1400" i="1" dirty="0" smtClean="0"/>
                        <a:t>Students will know …</a:t>
                      </a:r>
                      <a:endParaRPr lang="en-AU" sz="1400" i="1" dirty="0"/>
                    </a:p>
                  </a:txBody>
                  <a:tcPr/>
                </a:tc>
                <a:tc>
                  <a:txBody>
                    <a:bodyPr/>
                    <a:lstStyle/>
                    <a:p>
                      <a:r>
                        <a:rPr lang="en-AU" sz="1400" i="1" dirty="0" smtClean="0"/>
                        <a:t>Students will be able to …</a:t>
                      </a:r>
                      <a:endParaRPr lang="en-AU" sz="1400" i="1" dirty="0"/>
                    </a:p>
                  </a:txBody>
                  <a:tcPr/>
                </a:tc>
              </a:tr>
              <a:tr h="530087">
                <a:tc gridSpan="2">
                  <a:txBody>
                    <a:bodyPr/>
                    <a:lstStyle/>
                    <a:p>
                      <a:pPr algn="ctr"/>
                      <a:r>
                        <a:rPr lang="en-AU" sz="1400" dirty="0" smtClean="0"/>
                        <a:t>Big ideas</a:t>
                      </a:r>
                      <a:r>
                        <a:rPr lang="en-AU" sz="1400" baseline="0" dirty="0" smtClean="0"/>
                        <a:t> are implied here. </a:t>
                      </a:r>
                    </a:p>
                    <a:p>
                      <a:pPr algn="ctr"/>
                      <a:r>
                        <a:rPr lang="en-AU" sz="1400" baseline="0" dirty="0" smtClean="0"/>
                        <a:t>Consider the larger ideas that connect the facts and the larger purposes for mastering the skill.</a:t>
                      </a:r>
                      <a:endParaRPr lang="en-AU" sz="1400" dirty="0"/>
                    </a:p>
                  </a:txBody>
                  <a:tcPr/>
                </a:tc>
                <a:tc hMerge="1">
                  <a:txBody>
                    <a:bodyPr/>
                    <a:lstStyle/>
                    <a:p>
                      <a:endParaRPr lang="en-AU" dirty="0"/>
                    </a:p>
                  </a:txBody>
                  <a:tcPr/>
                </a:tc>
              </a:tr>
              <a:tr h="411402">
                <a:tc gridSpan="2">
                  <a:txBody>
                    <a:bodyPr/>
                    <a:lstStyle/>
                    <a:p>
                      <a:pPr algn="ctr"/>
                      <a:r>
                        <a:rPr lang="en-AU" sz="1600" b="1" kern="1200" dirty="0" smtClean="0">
                          <a:solidFill>
                            <a:schemeClr val="lt1"/>
                          </a:solidFill>
                          <a:latin typeface="+mn-lt"/>
                          <a:ea typeface="+mn-ea"/>
                          <a:cs typeface="+mn-cs"/>
                        </a:rPr>
                        <a:t>Stage 2 – Assessment Evidence</a:t>
                      </a:r>
                    </a:p>
                  </a:txBody>
                  <a:tcPr anchor="ctr">
                    <a:solidFill>
                      <a:schemeClr val="accent1"/>
                    </a:solidFill>
                  </a:tcPr>
                </a:tc>
                <a:tc hMerge="1">
                  <a:txBody>
                    <a:bodyPr/>
                    <a:lstStyle/>
                    <a:p>
                      <a:endParaRPr lang="en-AU" sz="1800" b="1" kern="1200" dirty="0" smtClean="0">
                        <a:solidFill>
                          <a:schemeClr val="lt1"/>
                        </a:solidFill>
                        <a:latin typeface="+mn-lt"/>
                        <a:ea typeface="+mn-ea"/>
                        <a:cs typeface="+mn-cs"/>
                      </a:endParaRPr>
                    </a:p>
                  </a:txBody>
                  <a:tcPr/>
                </a:tc>
              </a:tr>
              <a:tr h="411402">
                <a:tc>
                  <a:txBody>
                    <a:bodyPr/>
                    <a:lstStyle/>
                    <a:p>
                      <a:r>
                        <a:rPr lang="en-AU" sz="1600" b="1" dirty="0" smtClean="0"/>
                        <a:t>Performance</a:t>
                      </a:r>
                      <a:r>
                        <a:rPr lang="en-AU" sz="1600" b="1" baseline="0" dirty="0" smtClean="0"/>
                        <a:t> Tasks:</a:t>
                      </a:r>
                    </a:p>
                    <a:p>
                      <a:r>
                        <a:rPr lang="en-AU" sz="1400" b="0" baseline="0" dirty="0" smtClean="0"/>
                        <a:t>A constant focus on and effective use of Big Ideas should be at the heart of performance tasks (as reflected in task guidelines and rubrics).   </a:t>
                      </a:r>
                      <a:r>
                        <a:rPr lang="en-AU" sz="1200" b="0" baseline="0" dirty="0" smtClean="0">
                          <a:solidFill>
                            <a:srgbClr val="EE4636"/>
                          </a:solidFill>
                        </a:rPr>
                        <a:t>6 Facets of understanding and GRASPS</a:t>
                      </a:r>
                      <a:endParaRPr lang="en-AU" sz="1400" b="0" dirty="0">
                        <a:solidFill>
                          <a:srgbClr val="EE4636"/>
                        </a:solidFill>
                      </a:endParaRPr>
                    </a:p>
                  </a:txBody>
                  <a:tcPr>
                    <a:solidFill>
                      <a:srgbClr val="D0D8E8"/>
                    </a:solidFill>
                  </a:tcPr>
                </a:tc>
                <a:tc>
                  <a:txBody>
                    <a:bodyPr/>
                    <a:lstStyle/>
                    <a:p>
                      <a:r>
                        <a:rPr lang="en-AU" sz="1600" b="1" dirty="0" smtClean="0"/>
                        <a:t>Other evidence:</a:t>
                      </a:r>
                    </a:p>
                    <a:p>
                      <a:r>
                        <a:rPr lang="en-AU" sz="1400" b="0" dirty="0" smtClean="0"/>
                        <a:t>Quizzes,</a:t>
                      </a:r>
                      <a:r>
                        <a:rPr lang="en-AU" sz="1400" b="0" baseline="0" dirty="0" smtClean="0"/>
                        <a:t> tests and prompts should relate to Big Ideas (e.g. oral or written questions on one or more of the Essential Questions</a:t>
                      </a:r>
                      <a:endParaRPr lang="en-AU" sz="1400" b="0" dirty="0"/>
                    </a:p>
                  </a:txBody>
                  <a:tcPr/>
                </a:tc>
              </a:tr>
              <a:tr h="411402">
                <a:tc gridSpan="2">
                  <a:txBody>
                    <a:bodyPr/>
                    <a:lstStyle/>
                    <a:p>
                      <a:pPr algn="ctr"/>
                      <a:r>
                        <a:rPr lang="en-AU" sz="1600" b="1" dirty="0" smtClean="0">
                          <a:solidFill>
                            <a:schemeClr val="bg1"/>
                          </a:solidFill>
                        </a:rPr>
                        <a:t>Stage 3 – Learning Plan</a:t>
                      </a:r>
                      <a:endParaRPr lang="en-AU" sz="1600" b="1" dirty="0">
                        <a:solidFill>
                          <a:schemeClr val="bg1"/>
                        </a:solidFill>
                      </a:endParaRPr>
                    </a:p>
                  </a:txBody>
                  <a:tcPr anchor="ctr">
                    <a:solidFill>
                      <a:schemeClr val="accent1"/>
                    </a:solidFill>
                  </a:tcPr>
                </a:tc>
                <a:tc hMerge="1">
                  <a:txBody>
                    <a:bodyPr/>
                    <a:lstStyle/>
                    <a:p>
                      <a:endParaRPr lang="en-AU" dirty="0"/>
                    </a:p>
                  </a:txBody>
                  <a:tcPr/>
                </a:tc>
              </a:tr>
              <a:tr h="411402">
                <a:tc gridSpan="2">
                  <a:txBody>
                    <a:bodyPr/>
                    <a:lstStyle/>
                    <a:p>
                      <a:r>
                        <a:rPr lang="en-AU" sz="1600" b="1" dirty="0" smtClean="0">
                          <a:solidFill>
                            <a:schemeClr val="tx1"/>
                          </a:solidFill>
                        </a:rPr>
                        <a:t>Learning</a:t>
                      </a:r>
                      <a:r>
                        <a:rPr lang="en-AU" sz="1600" b="1" baseline="0" dirty="0" smtClean="0">
                          <a:solidFill>
                            <a:schemeClr val="tx1"/>
                          </a:solidFill>
                        </a:rPr>
                        <a:t> activities:</a:t>
                      </a:r>
                    </a:p>
                    <a:p>
                      <a:r>
                        <a:rPr lang="en-AU" sz="1400" b="0" dirty="0" smtClean="0">
                          <a:solidFill>
                            <a:schemeClr val="tx1"/>
                          </a:solidFill>
                        </a:rPr>
                        <a:t>The learning plan should ensure that</a:t>
                      </a:r>
                      <a:r>
                        <a:rPr lang="en-AU" sz="1400" b="0" baseline="0" dirty="0" smtClean="0">
                          <a:solidFill>
                            <a:schemeClr val="tx1"/>
                          </a:solidFill>
                        </a:rPr>
                        <a:t> Big Ideas are uncovered through inquiry activities and explicit instruction. The overall goal is to help learners make sense of the content, content discrete facts and skills to larger ideas, apply this knowledge in meaningful ways, and see the purpose of learning activities.  </a:t>
                      </a:r>
                      <a:r>
                        <a:rPr lang="en-AU" sz="1200" b="0" baseline="0" dirty="0" smtClean="0">
                          <a:solidFill>
                            <a:srgbClr val="EE4636"/>
                          </a:solidFill>
                        </a:rPr>
                        <a:t>Consider W.H.E.R.E.T.O.</a:t>
                      </a:r>
                      <a:endParaRPr lang="en-AU" sz="1400" b="0" dirty="0">
                        <a:solidFill>
                          <a:srgbClr val="EE4636"/>
                        </a:solidFill>
                      </a:endParaRPr>
                    </a:p>
                  </a:txBody>
                  <a:tcPr>
                    <a:solidFill>
                      <a:srgbClr val="D0D8E8"/>
                    </a:solidFill>
                  </a:tcPr>
                </a:tc>
                <a:tc hMerge="1">
                  <a:txBody>
                    <a:bodyPr/>
                    <a:lstStyle/>
                    <a:p>
                      <a:endParaRPr lang="en-AU"/>
                    </a:p>
                  </a:txBody>
                  <a:tcPr/>
                </a:tc>
              </a:tr>
            </a:tbl>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17003" y="245166"/>
            <a:ext cx="7057253" cy="584775"/>
          </a:xfrm>
          <a:prstGeom prst="rect">
            <a:avLst/>
          </a:prstGeom>
          <a:noFill/>
        </p:spPr>
        <p:txBody>
          <a:bodyPr wrap="square" rtlCol="0">
            <a:spAutoFit/>
          </a:bodyPr>
          <a:lstStyle/>
          <a:p>
            <a:r>
              <a:rPr lang="en-AU" sz="3200" b="1" dirty="0" smtClean="0">
                <a:solidFill>
                  <a:schemeClr val="bg2">
                    <a:lumMod val="25000"/>
                  </a:schemeClr>
                </a:solidFill>
              </a:rPr>
              <a:t>STAGE 1 - Clarifying content priorities </a:t>
            </a:r>
            <a:endParaRPr lang="en-AU" sz="3200" b="1" dirty="0">
              <a:solidFill>
                <a:schemeClr val="bg2">
                  <a:lumMod val="25000"/>
                </a:schemeClr>
              </a:solidFill>
            </a:endParaRPr>
          </a:p>
        </p:txBody>
      </p:sp>
      <p:graphicFrame>
        <p:nvGraphicFramePr>
          <p:cNvPr id="19" name="Diagram 18"/>
          <p:cNvGraphicFramePr/>
          <p:nvPr/>
        </p:nvGraphicFramePr>
        <p:xfrm>
          <a:off x="0" y="724612"/>
          <a:ext cx="5738192" cy="4028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0" name="Straight Connector 19"/>
          <p:cNvCxnSpPr>
            <a:endCxn id="5" idx="1"/>
          </p:cNvCxnSpPr>
          <p:nvPr/>
        </p:nvCxnSpPr>
        <p:spPr>
          <a:xfrm flipV="1">
            <a:off x="4343400" y="1133475"/>
            <a:ext cx="1295400" cy="7334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66261" y="4909458"/>
            <a:ext cx="4571054" cy="1817914"/>
          </a:xfrm>
          <a:prstGeom prst="roundRect">
            <a:avLst/>
          </a:prstGeom>
          <a:solidFill>
            <a:srgbClr val="FDE9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600" b="1" dirty="0" smtClean="0">
                <a:solidFill>
                  <a:schemeClr val="tx1"/>
                </a:solidFill>
              </a:rPr>
              <a:t>A Big idea</a:t>
            </a:r>
          </a:p>
          <a:p>
            <a:pPr>
              <a:buFont typeface="Arial" pitchFamily="34" charset="0"/>
              <a:buChar char="•"/>
            </a:pPr>
            <a:r>
              <a:rPr lang="en-AU" sz="1600" dirty="0" smtClean="0">
                <a:solidFill>
                  <a:schemeClr val="tx1"/>
                </a:solidFill>
              </a:rPr>
              <a:t>   Provides a conceptual lens for prioritising content</a:t>
            </a:r>
          </a:p>
          <a:p>
            <a:pPr>
              <a:buFont typeface="Arial" pitchFamily="34" charset="0"/>
              <a:buChar char="•"/>
            </a:pPr>
            <a:r>
              <a:rPr lang="en-AU" sz="1600" dirty="0" smtClean="0">
                <a:solidFill>
                  <a:schemeClr val="tx1"/>
                </a:solidFill>
              </a:rPr>
              <a:t>   Serves as an organiser for connecting important facts, skills and actions</a:t>
            </a:r>
          </a:p>
          <a:p>
            <a:pPr>
              <a:buFont typeface="Arial" pitchFamily="34" charset="0"/>
              <a:buChar char="•"/>
            </a:pPr>
            <a:r>
              <a:rPr lang="en-AU" sz="1600" dirty="0" smtClean="0">
                <a:solidFill>
                  <a:schemeClr val="tx1"/>
                </a:solidFill>
              </a:rPr>
              <a:t>   Transfers to other contexts</a:t>
            </a:r>
          </a:p>
          <a:p>
            <a:pPr>
              <a:buFont typeface="Arial" pitchFamily="34" charset="0"/>
              <a:buChar char="•"/>
            </a:pPr>
            <a:r>
              <a:rPr lang="en-AU" sz="1600" dirty="0" smtClean="0">
                <a:solidFill>
                  <a:schemeClr val="tx1"/>
                </a:solidFill>
              </a:rPr>
              <a:t>   Manifests itself in various ways within disciplines</a:t>
            </a:r>
          </a:p>
          <a:p>
            <a:pPr>
              <a:buFont typeface="Arial" pitchFamily="34" charset="0"/>
              <a:buChar char="•"/>
            </a:pPr>
            <a:r>
              <a:rPr lang="en-AU" sz="1600" dirty="0" smtClean="0">
                <a:solidFill>
                  <a:schemeClr val="tx1"/>
                </a:solidFill>
              </a:rPr>
              <a:t>   Requires uncoverage because of abstraction</a:t>
            </a:r>
          </a:p>
        </p:txBody>
      </p:sp>
      <p:sp>
        <p:nvSpPr>
          <p:cNvPr id="24" name="Rounded Rectangle 23"/>
          <p:cNvSpPr/>
          <p:nvPr/>
        </p:nvSpPr>
        <p:spPr>
          <a:xfrm>
            <a:off x="5685183" y="3008242"/>
            <a:ext cx="3458817" cy="1590261"/>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b="1" dirty="0" smtClean="0">
                <a:solidFill>
                  <a:schemeClr val="bg1"/>
                </a:solidFill>
              </a:rPr>
              <a:t>Important to know and do</a:t>
            </a:r>
          </a:p>
          <a:p>
            <a:pPr>
              <a:buFont typeface="Arial" pitchFamily="34" charset="0"/>
              <a:buChar char="•"/>
            </a:pPr>
            <a:r>
              <a:rPr lang="en-AU" dirty="0" smtClean="0">
                <a:solidFill>
                  <a:schemeClr val="bg1"/>
                </a:solidFill>
              </a:rPr>
              <a:t> Required Knowledge and </a:t>
            </a:r>
          </a:p>
          <a:p>
            <a:pPr>
              <a:buFont typeface="Arial" pitchFamily="34" charset="0"/>
              <a:buChar char="•"/>
            </a:pPr>
            <a:r>
              <a:rPr lang="en-AU" dirty="0" smtClean="0">
                <a:solidFill>
                  <a:schemeClr val="bg1"/>
                </a:solidFill>
              </a:rPr>
              <a:t> Required Skills</a:t>
            </a:r>
            <a:endParaRPr lang="en-AU" dirty="0">
              <a:solidFill>
                <a:schemeClr val="bg1"/>
              </a:solidFill>
            </a:endParaRPr>
          </a:p>
        </p:txBody>
      </p:sp>
      <p:sp>
        <p:nvSpPr>
          <p:cNvPr id="26" name="Rounded Rectangle 25"/>
          <p:cNvSpPr/>
          <p:nvPr/>
        </p:nvSpPr>
        <p:spPr>
          <a:xfrm>
            <a:off x="5632174" y="967408"/>
            <a:ext cx="3511826" cy="1470991"/>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i="1" dirty="0" smtClean="0">
                <a:latin typeface="Calibri" pitchFamily="34" charset="0"/>
              </a:rPr>
              <a:t>Worth being familiar with:</a:t>
            </a:r>
          </a:p>
          <a:p>
            <a:pPr lvl="0">
              <a:buFont typeface="Arial" pitchFamily="34" charset="0"/>
              <a:buChar char="•"/>
              <a:tabLst>
                <a:tab pos="185738" algn="l"/>
              </a:tabLst>
            </a:pPr>
            <a:r>
              <a:rPr lang="en-US" dirty="0" smtClean="0">
                <a:latin typeface="Calibri" pitchFamily="34" charset="0"/>
              </a:rPr>
              <a:t>  Become aware of</a:t>
            </a:r>
          </a:p>
          <a:p>
            <a:pPr lvl="0">
              <a:buFont typeface="Arial" pitchFamily="34" charset="0"/>
              <a:buChar char="•"/>
              <a:tabLst>
                <a:tab pos="185738" algn="l"/>
              </a:tabLst>
            </a:pPr>
            <a:r>
              <a:rPr lang="en-US" dirty="0" smtClean="0">
                <a:latin typeface="Calibri" pitchFamily="34" charset="0"/>
              </a:rPr>
              <a:t>  Encounter</a:t>
            </a:r>
          </a:p>
          <a:p>
            <a:pPr lvl="0">
              <a:buFont typeface="Arial" pitchFamily="34" charset="0"/>
              <a:buChar char="•"/>
              <a:tabLst>
                <a:tab pos="185738" algn="l"/>
              </a:tabLst>
            </a:pPr>
            <a:r>
              <a:rPr lang="en-US" dirty="0" smtClean="0">
                <a:latin typeface="Calibri" pitchFamily="34" charset="0"/>
              </a:rPr>
              <a:t>  Broad-brush knowledge</a:t>
            </a:r>
          </a:p>
          <a:p>
            <a:pPr lvl="0"/>
            <a:endParaRPr lang="en-AU" dirty="0" smtClean="0"/>
          </a:p>
          <a:p>
            <a:endParaRPr lang="en-AU" dirty="0"/>
          </a:p>
        </p:txBody>
      </p:sp>
      <p:cxnSp>
        <p:nvCxnSpPr>
          <p:cNvPr id="22" name="Straight Connector 21"/>
          <p:cNvCxnSpPr/>
          <p:nvPr/>
        </p:nvCxnSpPr>
        <p:spPr>
          <a:xfrm>
            <a:off x="3352800" y="2491409"/>
            <a:ext cx="2345635" cy="7421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flipV="1">
            <a:off x="2133602" y="4465982"/>
            <a:ext cx="609598" cy="5168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4744279" y="4770783"/>
            <a:ext cx="4280453" cy="2087217"/>
          </a:xfrm>
          <a:prstGeom prst="roundRect">
            <a:avLst/>
          </a:prstGeom>
          <a:solidFill>
            <a:srgbClr val="FDE96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b="1" dirty="0" smtClean="0">
                <a:solidFill>
                  <a:schemeClr val="tx1"/>
                </a:solidFill>
              </a:rPr>
              <a:t>An Enduring Understanding</a:t>
            </a:r>
          </a:p>
          <a:p>
            <a:pPr>
              <a:buFont typeface="Arial" pitchFamily="34" charset="0"/>
              <a:buChar char="•"/>
            </a:pPr>
            <a:r>
              <a:rPr lang="en-AU" sz="1400" dirty="0" smtClean="0">
                <a:solidFill>
                  <a:schemeClr val="tx1"/>
                </a:solidFill>
              </a:rPr>
              <a:t>  Involves the Big Ideas that give meaning and importance to facts</a:t>
            </a:r>
          </a:p>
          <a:p>
            <a:pPr>
              <a:buFont typeface="Arial" pitchFamily="34" charset="0"/>
              <a:buChar char="•"/>
            </a:pPr>
            <a:r>
              <a:rPr lang="en-AU" sz="1400" dirty="0" smtClean="0">
                <a:solidFill>
                  <a:schemeClr val="tx1"/>
                </a:solidFill>
              </a:rPr>
              <a:t>  Can transfer to other topics, fields and adult life</a:t>
            </a:r>
          </a:p>
          <a:p>
            <a:pPr>
              <a:buFont typeface="Arial" pitchFamily="34" charset="0"/>
              <a:buChar char="•"/>
            </a:pPr>
            <a:r>
              <a:rPr lang="en-AU" sz="1400" dirty="0" smtClean="0">
                <a:solidFill>
                  <a:schemeClr val="tx1"/>
                </a:solidFill>
              </a:rPr>
              <a:t>  Is usually not obvious, often counterintuitive, and easily misunderstood</a:t>
            </a:r>
          </a:p>
          <a:p>
            <a:pPr>
              <a:buFont typeface="Arial" pitchFamily="34" charset="0"/>
              <a:buChar char="•"/>
            </a:pPr>
            <a:r>
              <a:rPr lang="en-AU" sz="1400" dirty="0" smtClean="0">
                <a:solidFill>
                  <a:schemeClr val="tx1"/>
                </a:solidFill>
              </a:rPr>
              <a:t>  May provide a conceptual foundation for basic skills</a:t>
            </a:r>
          </a:p>
          <a:p>
            <a:pPr marL="185738" indent="-185738">
              <a:buFont typeface="Arial" pitchFamily="34" charset="0"/>
              <a:buChar char="•"/>
            </a:pPr>
            <a:r>
              <a:rPr lang="en-AU" sz="1400" dirty="0" smtClean="0">
                <a:solidFill>
                  <a:schemeClr val="tx1"/>
                </a:solidFill>
              </a:rPr>
              <a:t>Is deliberately framed as a generalisation - the ‘moral of the story’.</a:t>
            </a:r>
          </a:p>
          <a:p>
            <a:pPr>
              <a:buFont typeface="Arial" pitchFamily="34" charset="0"/>
              <a:buChar char="•"/>
            </a:pPr>
            <a:endParaRPr lang="en-AU" dirty="0" smtClean="0">
              <a:solidFill>
                <a:schemeClr val="tx1"/>
              </a:solidFill>
            </a:endParaRPr>
          </a:p>
          <a:p>
            <a:endParaRPr lang="en-AU" dirty="0">
              <a:solidFill>
                <a:schemeClr val="tx1"/>
              </a:solidFill>
            </a:endParaRPr>
          </a:p>
        </p:txBody>
      </p:sp>
      <p:cxnSp>
        <p:nvCxnSpPr>
          <p:cNvPr id="116" name="Straight Connector 115"/>
          <p:cNvCxnSpPr/>
          <p:nvPr/>
        </p:nvCxnSpPr>
        <p:spPr>
          <a:xfrm>
            <a:off x="2756452" y="4465983"/>
            <a:ext cx="2093844" cy="39756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7" y="157169"/>
            <a:ext cx="8229600" cy="613258"/>
          </a:xfrm>
        </p:spPr>
        <p:txBody>
          <a:bodyPr>
            <a:noAutofit/>
          </a:bodyPr>
          <a:lstStyle/>
          <a:p>
            <a:r>
              <a:rPr lang="en-AU" sz="2800" b="1" dirty="0" smtClean="0">
                <a:solidFill>
                  <a:schemeClr val="bg2">
                    <a:lumMod val="25000"/>
                  </a:schemeClr>
                </a:solidFill>
              </a:rPr>
              <a:t>Identifying Essential Questions and Understandings</a:t>
            </a:r>
            <a:endParaRPr lang="en-AU" sz="2800" b="1" dirty="0">
              <a:solidFill>
                <a:schemeClr val="bg2">
                  <a:lumMod val="25000"/>
                </a:schemeClr>
              </a:solidFill>
            </a:endParaRPr>
          </a:p>
        </p:txBody>
      </p:sp>
      <p:sp>
        <p:nvSpPr>
          <p:cNvPr id="5" name="TextBox 4"/>
          <p:cNvSpPr txBox="1"/>
          <p:nvPr/>
        </p:nvSpPr>
        <p:spPr>
          <a:xfrm>
            <a:off x="583094" y="602871"/>
            <a:ext cx="3101801" cy="371061"/>
          </a:xfrm>
          <a:prstGeom prst="rect">
            <a:avLst/>
          </a:prstGeom>
          <a:noFill/>
        </p:spPr>
        <p:txBody>
          <a:bodyPr wrap="square" rtlCol="0">
            <a:spAutoFit/>
          </a:bodyPr>
          <a:lstStyle/>
          <a:p>
            <a:r>
              <a:rPr lang="en-AU" i="1" dirty="0" smtClean="0"/>
              <a:t>Topics and Big Ideas</a:t>
            </a:r>
            <a:endParaRPr lang="en-AU" i="1" dirty="0"/>
          </a:p>
        </p:txBody>
      </p:sp>
      <p:sp>
        <p:nvSpPr>
          <p:cNvPr id="6" name="Rounded Rectangle 5"/>
          <p:cNvSpPr/>
          <p:nvPr/>
        </p:nvSpPr>
        <p:spPr>
          <a:xfrm>
            <a:off x="516835" y="960681"/>
            <a:ext cx="7977808" cy="4108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noFill/>
            </a:endParaRPr>
          </a:p>
        </p:txBody>
      </p:sp>
      <p:sp>
        <p:nvSpPr>
          <p:cNvPr id="8" name="Trapezoid 7"/>
          <p:cNvSpPr/>
          <p:nvPr/>
        </p:nvSpPr>
        <p:spPr>
          <a:xfrm flipV="1">
            <a:off x="638088" y="2020853"/>
            <a:ext cx="7739269" cy="3472069"/>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i="1" dirty="0"/>
          </a:p>
        </p:txBody>
      </p:sp>
      <p:sp>
        <p:nvSpPr>
          <p:cNvPr id="7" name="Oval 6"/>
          <p:cNvSpPr/>
          <p:nvPr/>
        </p:nvSpPr>
        <p:spPr>
          <a:xfrm>
            <a:off x="638088" y="1477515"/>
            <a:ext cx="7739269" cy="10601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What essential questions are raised by this idea or topic?</a:t>
            </a:r>
          </a:p>
          <a:p>
            <a:pPr algn="ctr"/>
            <a:r>
              <a:rPr lang="en-AU" dirty="0" smtClean="0"/>
              <a:t>What, </a:t>
            </a:r>
            <a:r>
              <a:rPr lang="en-AU" i="1" dirty="0" smtClean="0"/>
              <a:t>specifically</a:t>
            </a:r>
            <a:r>
              <a:rPr lang="en-AU" dirty="0" smtClean="0"/>
              <a:t>, about the idea or topic do you want students to come to understand?</a:t>
            </a:r>
            <a:endParaRPr lang="en-AU" dirty="0"/>
          </a:p>
        </p:txBody>
      </p:sp>
      <p:sp>
        <p:nvSpPr>
          <p:cNvPr id="9" name="TextBox 8"/>
          <p:cNvSpPr txBox="1"/>
          <p:nvPr/>
        </p:nvSpPr>
        <p:spPr>
          <a:xfrm>
            <a:off x="1040304" y="2484086"/>
            <a:ext cx="6921895" cy="2995692"/>
          </a:xfrm>
          <a:prstGeom prst="rect">
            <a:avLst/>
          </a:prstGeom>
          <a:noFill/>
        </p:spPr>
        <p:txBody>
          <a:bodyPr wrap="none" rtlCol="0">
            <a:spAutoFit/>
          </a:bodyPr>
          <a:lstStyle/>
          <a:p>
            <a:pPr algn="ctr">
              <a:spcBef>
                <a:spcPts val="200"/>
              </a:spcBef>
              <a:spcAft>
                <a:spcPts val="200"/>
              </a:spcAft>
            </a:pPr>
            <a:r>
              <a:rPr lang="en-AU" i="1" dirty="0" smtClean="0">
                <a:solidFill>
                  <a:schemeClr val="bg1"/>
                </a:solidFill>
              </a:rPr>
              <a:t>Why study _____________? So what?</a:t>
            </a:r>
          </a:p>
          <a:p>
            <a:pPr algn="ctr">
              <a:spcBef>
                <a:spcPts val="200"/>
              </a:spcBef>
              <a:spcAft>
                <a:spcPts val="200"/>
              </a:spcAft>
            </a:pPr>
            <a:r>
              <a:rPr lang="en-AU" i="1" dirty="0" smtClean="0">
                <a:solidFill>
                  <a:schemeClr val="bg1"/>
                </a:solidFill>
              </a:rPr>
              <a:t>What makes the study of ____________ universal?</a:t>
            </a:r>
          </a:p>
          <a:p>
            <a:pPr algn="ctr">
              <a:spcBef>
                <a:spcPts val="200"/>
              </a:spcBef>
              <a:spcAft>
                <a:spcPts val="200"/>
              </a:spcAft>
            </a:pPr>
            <a:r>
              <a:rPr lang="en-AU" i="1" dirty="0" smtClean="0">
                <a:solidFill>
                  <a:schemeClr val="bg1"/>
                </a:solidFill>
              </a:rPr>
              <a:t>If the unit on ______________ is a story, what is the moral of the story?</a:t>
            </a:r>
          </a:p>
          <a:p>
            <a:pPr algn="ctr">
              <a:spcBef>
                <a:spcPts val="200"/>
              </a:spcBef>
              <a:spcAft>
                <a:spcPts val="200"/>
              </a:spcAft>
            </a:pPr>
            <a:r>
              <a:rPr lang="en-AU" i="1" dirty="0" smtClean="0">
                <a:solidFill>
                  <a:schemeClr val="bg1"/>
                </a:solidFill>
              </a:rPr>
              <a:t>What’s the </a:t>
            </a:r>
            <a:r>
              <a:rPr lang="en-AU" dirty="0" smtClean="0">
                <a:solidFill>
                  <a:schemeClr val="bg1"/>
                </a:solidFill>
              </a:rPr>
              <a:t>Big Idea </a:t>
            </a:r>
            <a:r>
              <a:rPr lang="en-AU" i="1" dirty="0" smtClean="0">
                <a:solidFill>
                  <a:schemeClr val="bg1"/>
                </a:solidFill>
              </a:rPr>
              <a:t>implied in the skill or process of ____________?</a:t>
            </a:r>
          </a:p>
          <a:p>
            <a:pPr algn="ctr">
              <a:spcBef>
                <a:spcPts val="200"/>
              </a:spcBef>
              <a:spcAft>
                <a:spcPts val="200"/>
              </a:spcAft>
            </a:pPr>
            <a:r>
              <a:rPr lang="en-AU" i="1" dirty="0" smtClean="0">
                <a:solidFill>
                  <a:schemeClr val="bg1"/>
                </a:solidFill>
              </a:rPr>
              <a:t>What larger concept, issue, or problem underlies _____________?</a:t>
            </a:r>
          </a:p>
          <a:p>
            <a:pPr algn="ctr">
              <a:spcBef>
                <a:spcPts val="200"/>
              </a:spcBef>
              <a:spcAft>
                <a:spcPts val="200"/>
              </a:spcAft>
            </a:pPr>
            <a:r>
              <a:rPr lang="en-AU" i="1" dirty="0" smtClean="0">
                <a:solidFill>
                  <a:schemeClr val="bg1"/>
                </a:solidFill>
              </a:rPr>
              <a:t>What couldn’t we do if we didn’t understand ____________?</a:t>
            </a:r>
          </a:p>
          <a:p>
            <a:pPr algn="ctr">
              <a:spcBef>
                <a:spcPts val="200"/>
              </a:spcBef>
              <a:spcAft>
                <a:spcPts val="200"/>
              </a:spcAft>
            </a:pPr>
            <a:r>
              <a:rPr lang="en-AU" i="1" dirty="0" smtClean="0">
                <a:solidFill>
                  <a:schemeClr val="bg1"/>
                </a:solidFill>
              </a:rPr>
              <a:t>How is ___________ used and applied in the larger world?</a:t>
            </a:r>
          </a:p>
          <a:p>
            <a:pPr algn="ctr">
              <a:spcBef>
                <a:spcPts val="200"/>
              </a:spcBef>
              <a:spcAft>
                <a:spcPts val="200"/>
              </a:spcAft>
            </a:pPr>
            <a:r>
              <a:rPr lang="en-AU" i="1" dirty="0" smtClean="0">
                <a:solidFill>
                  <a:schemeClr val="bg1"/>
                </a:solidFill>
              </a:rPr>
              <a:t>What is a real-world insight about __________?</a:t>
            </a:r>
          </a:p>
          <a:p>
            <a:pPr algn="ctr">
              <a:spcBef>
                <a:spcPts val="200"/>
              </a:spcBef>
              <a:spcAft>
                <a:spcPts val="200"/>
              </a:spcAft>
            </a:pPr>
            <a:r>
              <a:rPr lang="en-AU" i="1" dirty="0" smtClean="0">
                <a:solidFill>
                  <a:schemeClr val="bg1"/>
                </a:solidFill>
              </a:rPr>
              <a:t>What is the value of studying ____________?</a:t>
            </a:r>
            <a:endParaRPr lang="en-AU" i="1" dirty="0">
              <a:solidFill>
                <a:schemeClr val="bg1"/>
              </a:solidFill>
            </a:endParaRPr>
          </a:p>
        </p:txBody>
      </p:sp>
      <p:sp>
        <p:nvSpPr>
          <p:cNvPr id="10" name="Rounded Rectangle 9"/>
          <p:cNvSpPr/>
          <p:nvPr/>
        </p:nvSpPr>
        <p:spPr>
          <a:xfrm>
            <a:off x="682388" y="5486396"/>
            <a:ext cx="7588156" cy="11395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dirty="0" smtClean="0"/>
              <a:t>Essential Questions</a:t>
            </a:r>
          </a:p>
          <a:p>
            <a:endParaRPr lang="en-AU" dirty="0" smtClean="0"/>
          </a:p>
          <a:p>
            <a:r>
              <a:rPr lang="en-AU" dirty="0" smtClean="0"/>
              <a:t>Understandings</a:t>
            </a:r>
          </a:p>
          <a:p>
            <a:endParaRPr lang="en-AU"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11560" y="2643182"/>
            <a:ext cx="8532440" cy="4000528"/>
          </a:xfrm>
        </p:spPr>
        <p:txBody>
          <a:bodyPr>
            <a:noAutofit/>
          </a:bodyPr>
          <a:lstStyle/>
          <a:p>
            <a:pPr>
              <a:buFont typeface="Arial" pitchFamily="34" charset="0"/>
              <a:buChar char="•"/>
            </a:pPr>
            <a:r>
              <a:rPr lang="en-US" sz="3200" b="1" dirty="0" smtClean="0">
                <a:solidFill>
                  <a:schemeClr val="tx1"/>
                </a:solidFill>
              </a:rPr>
              <a:t>Open ended: no single answer</a:t>
            </a:r>
          </a:p>
          <a:p>
            <a:pPr>
              <a:buFont typeface="Arial" pitchFamily="34" charset="0"/>
              <a:buChar char="•"/>
            </a:pPr>
            <a:r>
              <a:rPr lang="en-US" sz="3200" b="1" dirty="0" smtClean="0">
                <a:solidFill>
                  <a:schemeClr val="tx1"/>
                </a:solidFill>
              </a:rPr>
              <a:t>Doorway: lead to ‘big ideas’ and core processes</a:t>
            </a:r>
          </a:p>
          <a:p>
            <a:pPr>
              <a:buFont typeface="Arial" pitchFamily="34" charset="0"/>
              <a:buChar char="•"/>
            </a:pPr>
            <a:r>
              <a:rPr lang="en-US" sz="3200" b="1" dirty="0" smtClean="0">
                <a:solidFill>
                  <a:schemeClr val="tx1"/>
                </a:solidFill>
              </a:rPr>
              <a:t>Generative: spark enquiry and raise other questions</a:t>
            </a:r>
          </a:p>
          <a:p>
            <a:pPr>
              <a:buFont typeface="Arial" pitchFamily="34" charset="0"/>
              <a:buChar char="•"/>
            </a:pPr>
            <a:r>
              <a:rPr lang="en-US" sz="3200" b="1" dirty="0" smtClean="0">
                <a:solidFill>
                  <a:schemeClr val="tx1"/>
                </a:solidFill>
              </a:rPr>
              <a:t>Recur: can and should </a:t>
            </a:r>
            <a:r>
              <a:rPr lang="en-US" sz="3200" b="1" smtClean="0">
                <a:solidFill>
                  <a:schemeClr val="tx1"/>
                </a:solidFill>
              </a:rPr>
              <a:t>be revisited</a:t>
            </a:r>
            <a:endParaRPr lang="en-US" sz="3200" b="1" dirty="0" smtClean="0">
              <a:solidFill>
                <a:schemeClr val="tx1"/>
              </a:solidFill>
            </a:endParaRPr>
          </a:p>
          <a:p>
            <a:pPr>
              <a:buFont typeface="Arial" pitchFamily="34" charset="0"/>
              <a:buChar char="•"/>
            </a:pPr>
            <a:endParaRPr lang="en-AU" sz="3200" b="1" dirty="0">
              <a:solidFill>
                <a:schemeClr val="tx1"/>
              </a:solidFill>
            </a:endParaRPr>
          </a:p>
        </p:txBody>
      </p:sp>
      <p:sp>
        <p:nvSpPr>
          <p:cNvPr id="3" name="Title 2"/>
          <p:cNvSpPr>
            <a:spLocks noGrp="1"/>
          </p:cNvSpPr>
          <p:nvPr>
            <p:ph type="title"/>
          </p:nvPr>
        </p:nvSpPr>
        <p:spPr>
          <a:xfrm>
            <a:off x="357158" y="512064"/>
            <a:ext cx="8786842" cy="777240"/>
          </a:xfrm>
        </p:spPr>
        <p:txBody>
          <a:bodyPr>
            <a:normAutofit/>
          </a:bodyPr>
          <a:lstStyle/>
          <a:p>
            <a:r>
              <a:rPr lang="en-AU" dirty="0" smtClean="0">
                <a:solidFill>
                  <a:schemeClr val="tx1"/>
                </a:solidFill>
                <a:latin typeface="+mn-lt"/>
              </a:rPr>
              <a:t>Essential Questions…</a:t>
            </a:r>
            <a:endParaRPr lang="en-AU" dirty="0">
              <a:solidFill>
                <a:schemeClr val="tx1"/>
              </a:solidFill>
              <a:latin typeface="+mn-lt"/>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1"/>
          <p:cNvSpPr>
            <a:spLocks noGrp="1" noChangeArrowheads="1"/>
          </p:cNvSpPr>
          <p:nvPr>
            <p:ph type="title"/>
          </p:nvPr>
        </p:nvSpPr>
        <p:spPr>
          <a:xfrm>
            <a:off x="685800" y="219075"/>
            <a:ext cx="7605713" cy="1152525"/>
          </a:xfrm>
        </p:spPr>
        <p:txBody>
          <a:bodyPr>
            <a:normAutofit fontScale="90000"/>
          </a:bodyPr>
          <a:lstStyle/>
          <a:p>
            <a:r>
              <a:rPr lang="en-US" smtClean="0"/>
              <a:t>Stage 1 –  Identify </a:t>
            </a:r>
            <a:br>
              <a:rPr lang="en-US" smtClean="0"/>
            </a:br>
            <a:r>
              <a:rPr lang="en-US" smtClean="0"/>
              <a:t>desired results.</a:t>
            </a:r>
          </a:p>
        </p:txBody>
      </p:sp>
      <p:sp>
        <p:nvSpPr>
          <p:cNvPr id="106518" name="Rectangle 22"/>
          <p:cNvSpPr>
            <a:spLocks noGrp="1" noChangeArrowheads="1"/>
          </p:cNvSpPr>
          <p:nvPr>
            <p:ph type="body" idx="1"/>
          </p:nvPr>
        </p:nvSpPr>
        <p:spPr>
          <a:xfrm>
            <a:off x="76200" y="1447800"/>
            <a:ext cx="8915400" cy="4876800"/>
          </a:xfrm>
        </p:spPr>
        <p:txBody>
          <a:bodyPr/>
          <a:lstStyle/>
          <a:p>
            <a:pPr marL="0" indent="0"/>
            <a:r>
              <a:rPr lang="en-US" smtClean="0"/>
              <a:t>Key: Focus on Big ideas</a:t>
            </a:r>
          </a:p>
          <a:p>
            <a:pPr marL="406400" lvl="1"/>
            <a:r>
              <a:rPr lang="en-US" i="1" smtClean="0"/>
              <a:t>Enduring Understandings:</a:t>
            </a:r>
            <a:r>
              <a:rPr lang="en-US" smtClean="0"/>
              <a:t> What specific insights about big ideas do we want students to leave with?</a:t>
            </a:r>
          </a:p>
          <a:p>
            <a:pPr marL="406400" lvl="1">
              <a:lnSpc>
                <a:spcPct val="110000"/>
              </a:lnSpc>
            </a:pPr>
            <a:r>
              <a:rPr lang="en-US" smtClean="0"/>
              <a:t>What </a:t>
            </a:r>
            <a:r>
              <a:rPr lang="en-US" i="1" smtClean="0"/>
              <a:t>essential questions</a:t>
            </a:r>
            <a:r>
              <a:rPr lang="en-US" smtClean="0"/>
              <a:t> will frame the teaching and learning, pointing toward key issues and ideas, and suggest meaningful and provocative inquiry into content?</a:t>
            </a:r>
          </a:p>
          <a:p>
            <a:pPr marL="406400" lvl="1">
              <a:lnSpc>
                <a:spcPct val="110000"/>
              </a:lnSpc>
            </a:pPr>
            <a:r>
              <a:rPr lang="en-US" smtClean="0"/>
              <a:t>What should students </a:t>
            </a:r>
            <a:r>
              <a:rPr lang="en-US" i="1" smtClean="0"/>
              <a:t>know and be able to do?</a:t>
            </a:r>
            <a:r>
              <a:rPr lang="en-US" smtClean="0"/>
              <a:t> </a:t>
            </a:r>
          </a:p>
          <a:p>
            <a:pPr marL="406400" lvl="1">
              <a:lnSpc>
                <a:spcPct val="110000"/>
              </a:lnSpc>
            </a:pPr>
            <a:r>
              <a:rPr lang="en-US" smtClean="0"/>
              <a:t>What </a:t>
            </a:r>
            <a:r>
              <a:rPr lang="en-US" i="1" smtClean="0"/>
              <a:t>content standards</a:t>
            </a:r>
            <a:r>
              <a:rPr lang="en-US" smtClean="0"/>
              <a:t> are addressed explicitly </a:t>
            </a:r>
            <a:br>
              <a:rPr lang="en-US" smtClean="0"/>
            </a:br>
            <a:r>
              <a:rPr lang="en-US" smtClean="0"/>
              <a:t>by the unit?</a:t>
            </a:r>
          </a:p>
        </p:txBody>
      </p:sp>
      <p:sp>
        <p:nvSpPr>
          <p:cNvPr id="106521" name="Oval 25"/>
          <p:cNvSpPr>
            <a:spLocks noChangeArrowheads="1"/>
          </p:cNvSpPr>
          <p:nvPr/>
        </p:nvSpPr>
        <p:spPr bwMode="auto">
          <a:xfrm>
            <a:off x="8534400" y="20574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U</a:t>
            </a:r>
          </a:p>
        </p:txBody>
      </p:sp>
      <p:sp>
        <p:nvSpPr>
          <p:cNvPr id="106523" name="Oval 27"/>
          <p:cNvSpPr>
            <a:spLocks noChangeArrowheads="1"/>
          </p:cNvSpPr>
          <p:nvPr/>
        </p:nvSpPr>
        <p:spPr bwMode="auto">
          <a:xfrm>
            <a:off x="8534400" y="4953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K</a:t>
            </a:r>
            <a:endParaRPr lang="en-US" sz="2900" b="1">
              <a:solidFill>
                <a:srgbClr val="FFFFFF"/>
              </a:solidFill>
              <a:latin typeface="TektoMMObl_503 BD 850 EX" charset="0"/>
            </a:endParaRPr>
          </a:p>
        </p:txBody>
      </p:sp>
      <p:sp>
        <p:nvSpPr>
          <p:cNvPr id="106525" name="Oval 29"/>
          <p:cNvSpPr>
            <a:spLocks noChangeArrowheads="1"/>
          </p:cNvSpPr>
          <p:nvPr/>
        </p:nvSpPr>
        <p:spPr bwMode="auto">
          <a:xfrm>
            <a:off x="8534400" y="35052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Q</a:t>
            </a:r>
            <a:endParaRPr lang="en-US" sz="2900" b="1">
              <a:solidFill>
                <a:srgbClr val="FFFFFF"/>
              </a:solidFill>
              <a:latin typeface="TektoMMObl_503 BD 850 EX" charset="0"/>
            </a:endParaRPr>
          </a:p>
        </p:txBody>
      </p:sp>
      <p:sp>
        <p:nvSpPr>
          <p:cNvPr id="106526" name="Oval 30"/>
          <p:cNvSpPr>
            <a:spLocks noChangeArrowheads="1"/>
          </p:cNvSpPr>
          <p:nvPr/>
        </p:nvSpPr>
        <p:spPr bwMode="auto">
          <a:xfrm>
            <a:off x="8534400" y="5715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CS</a:t>
            </a:r>
            <a:endParaRPr lang="en-US" sz="2900" b="1">
              <a:solidFill>
                <a:srgbClr val="FFFFFF"/>
              </a:solidFill>
              <a:latin typeface="TektoMMObl_503 BD 850 EX"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06518">
                                            <p:txEl>
                                              <p:pRg st="0" end="0"/>
                                            </p:txEl>
                                          </p:spTgt>
                                        </p:tgtEl>
                                        <p:attrNameLst>
                                          <p:attrName>style.visibility</p:attrName>
                                        </p:attrNameLst>
                                      </p:cBhvr>
                                      <p:to>
                                        <p:strVal val="visible"/>
                                      </p:to>
                                    </p:set>
                                    <p:animEffect transition="in" filter="dissolve">
                                      <p:cBhvr>
                                        <p:cTn id="7" dur="500"/>
                                        <p:tgtEl>
                                          <p:spTgt spid="106518">
                                            <p:txEl>
                                              <p:pRg st="0" end="0"/>
                                            </p:txEl>
                                          </p:spTgt>
                                        </p:tgtEl>
                                      </p:cBhvr>
                                    </p:animEffect>
                                  </p:childTnLst>
                                </p:cTn>
                              </p:par>
                              <p:par>
                                <p:cTn id="8" presetID="9" presetClass="entr" presetSubtype="0" fill="hold" grpId="0" nodeType="withEffect">
                                  <p:stCondLst>
                                    <p:cond delay="1000"/>
                                  </p:stCondLst>
                                  <p:childTnLst>
                                    <p:set>
                                      <p:cBhvr>
                                        <p:cTn id="9" dur="1" fill="hold">
                                          <p:stCondLst>
                                            <p:cond delay="0"/>
                                          </p:stCondLst>
                                        </p:cTn>
                                        <p:tgtEl>
                                          <p:spTgt spid="106518">
                                            <p:txEl>
                                              <p:pRg st="1" end="1"/>
                                            </p:txEl>
                                          </p:spTgt>
                                        </p:tgtEl>
                                        <p:attrNameLst>
                                          <p:attrName>style.visibility</p:attrName>
                                        </p:attrNameLst>
                                      </p:cBhvr>
                                      <p:to>
                                        <p:strVal val="visible"/>
                                      </p:to>
                                    </p:set>
                                    <p:animEffect transition="in" filter="dissolve">
                                      <p:cBhvr>
                                        <p:cTn id="10" dur="500"/>
                                        <p:tgtEl>
                                          <p:spTgt spid="106518">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106518">
                                            <p:txEl>
                                              <p:pRg st="2" end="2"/>
                                            </p:txEl>
                                          </p:spTgt>
                                        </p:tgtEl>
                                        <p:attrNameLst>
                                          <p:attrName>style.visibility</p:attrName>
                                        </p:attrNameLst>
                                      </p:cBhvr>
                                      <p:to>
                                        <p:strVal val="visible"/>
                                      </p:to>
                                    </p:set>
                                    <p:animEffect transition="in" filter="dissolve">
                                      <p:cBhvr>
                                        <p:cTn id="13" dur="500"/>
                                        <p:tgtEl>
                                          <p:spTgt spid="106518">
                                            <p:txEl>
                                              <p:pRg st="2" end="2"/>
                                            </p:txEl>
                                          </p:spTgt>
                                        </p:tgtEl>
                                      </p:cBhvr>
                                    </p:animEffect>
                                  </p:childTnLst>
                                </p:cTn>
                              </p:par>
                              <p:par>
                                <p:cTn id="14" presetID="9" presetClass="entr" presetSubtype="0" fill="hold" grpId="0" nodeType="withEffect">
                                  <p:stCondLst>
                                    <p:cond delay="1000"/>
                                  </p:stCondLst>
                                  <p:childTnLst>
                                    <p:set>
                                      <p:cBhvr>
                                        <p:cTn id="15" dur="1" fill="hold">
                                          <p:stCondLst>
                                            <p:cond delay="0"/>
                                          </p:stCondLst>
                                        </p:cTn>
                                        <p:tgtEl>
                                          <p:spTgt spid="106518">
                                            <p:txEl>
                                              <p:pRg st="3" end="3"/>
                                            </p:txEl>
                                          </p:spTgt>
                                        </p:tgtEl>
                                        <p:attrNameLst>
                                          <p:attrName>style.visibility</p:attrName>
                                        </p:attrNameLst>
                                      </p:cBhvr>
                                      <p:to>
                                        <p:strVal val="visible"/>
                                      </p:to>
                                    </p:set>
                                    <p:animEffect transition="in" filter="dissolve">
                                      <p:cBhvr>
                                        <p:cTn id="16" dur="500"/>
                                        <p:tgtEl>
                                          <p:spTgt spid="106518">
                                            <p:txEl>
                                              <p:pRg st="3" end="3"/>
                                            </p:txEl>
                                          </p:spTgt>
                                        </p:tgtEl>
                                      </p:cBhvr>
                                    </p:animEffect>
                                  </p:childTnLst>
                                </p:cTn>
                              </p:par>
                              <p:par>
                                <p:cTn id="17" presetID="9" presetClass="entr" presetSubtype="0" fill="hold" grpId="0" nodeType="withEffect">
                                  <p:stCondLst>
                                    <p:cond delay="1000"/>
                                  </p:stCondLst>
                                  <p:childTnLst>
                                    <p:set>
                                      <p:cBhvr>
                                        <p:cTn id="18" dur="1" fill="hold">
                                          <p:stCondLst>
                                            <p:cond delay="0"/>
                                          </p:stCondLst>
                                        </p:cTn>
                                        <p:tgtEl>
                                          <p:spTgt spid="106518">
                                            <p:txEl>
                                              <p:pRg st="4" end="4"/>
                                            </p:txEl>
                                          </p:spTgt>
                                        </p:tgtEl>
                                        <p:attrNameLst>
                                          <p:attrName>style.visibility</p:attrName>
                                        </p:attrNameLst>
                                      </p:cBhvr>
                                      <p:to>
                                        <p:strVal val="visible"/>
                                      </p:to>
                                    </p:set>
                                    <p:animEffect transition="in" filter="dissolve">
                                      <p:cBhvr>
                                        <p:cTn id="19" dur="500"/>
                                        <p:tgtEl>
                                          <p:spTgt spid="106518">
                                            <p:txEl>
                                              <p:pRg st="4" end="4"/>
                                            </p:txEl>
                                          </p:spTgt>
                                        </p:tgtEl>
                                      </p:cBhvr>
                                    </p:animEffect>
                                  </p:childTnLst>
                                </p:cTn>
                              </p:par>
                            </p:childTnLst>
                          </p:cTn>
                        </p:par>
                        <p:par>
                          <p:cTn id="20" fill="hold">
                            <p:stCondLst>
                              <p:cond delay="1500"/>
                            </p:stCondLst>
                            <p:childTnLst>
                              <p:par>
                                <p:cTn id="21" presetID="2" presetClass="entr" presetSubtype="1" fill="hold" grpId="0" nodeType="afterEffect">
                                  <p:stCondLst>
                                    <p:cond delay="1000"/>
                                  </p:stCondLst>
                                  <p:childTnLst>
                                    <p:set>
                                      <p:cBhvr>
                                        <p:cTn id="22" dur="1" fill="hold">
                                          <p:stCondLst>
                                            <p:cond delay="0"/>
                                          </p:stCondLst>
                                        </p:cTn>
                                        <p:tgtEl>
                                          <p:spTgt spid="106521"/>
                                        </p:tgtEl>
                                        <p:attrNameLst>
                                          <p:attrName>style.visibility</p:attrName>
                                        </p:attrNameLst>
                                      </p:cBhvr>
                                      <p:to>
                                        <p:strVal val="visible"/>
                                      </p:to>
                                    </p:set>
                                    <p:anim calcmode="lin" valueType="num">
                                      <p:cBhvr additive="base">
                                        <p:cTn id="23" dur="500" fill="hold"/>
                                        <p:tgtEl>
                                          <p:spTgt spid="106521"/>
                                        </p:tgtEl>
                                        <p:attrNameLst>
                                          <p:attrName>ppt_x</p:attrName>
                                        </p:attrNameLst>
                                      </p:cBhvr>
                                      <p:tavLst>
                                        <p:tav tm="0">
                                          <p:val>
                                            <p:strVal val="#ppt_x"/>
                                          </p:val>
                                        </p:tav>
                                        <p:tav tm="100000">
                                          <p:val>
                                            <p:strVal val="#ppt_x"/>
                                          </p:val>
                                        </p:tav>
                                      </p:tavLst>
                                    </p:anim>
                                    <p:anim calcmode="lin" valueType="num">
                                      <p:cBhvr additive="base">
                                        <p:cTn id="24" dur="500" fill="hold"/>
                                        <p:tgtEl>
                                          <p:spTgt spid="106521"/>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2" presetClass="entr" presetSubtype="1" fill="hold" grpId="0" nodeType="afterEffect">
                                  <p:stCondLst>
                                    <p:cond delay="1000"/>
                                  </p:stCondLst>
                                  <p:childTnLst>
                                    <p:set>
                                      <p:cBhvr>
                                        <p:cTn id="27" dur="1" fill="hold">
                                          <p:stCondLst>
                                            <p:cond delay="0"/>
                                          </p:stCondLst>
                                        </p:cTn>
                                        <p:tgtEl>
                                          <p:spTgt spid="106525"/>
                                        </p:tgtEl>
                                        <p:attrNameLst>
                                          <p:attrName>style.visibility</p:attrName>
                                        </p:attrNameLst>
                                      </p:cBhvr>
                                      <p:to>
                                        <p:strVal val="visible"/>
                                      </p:to>
                                    </p:set>
                                    <p:anim calcmode="lin" valueType="num">
                                      <p:cBhvr additive="base">
                                        <p:cTn id="28" dur="500" fill="hold"/>
                                        <p:tgtEl>
                                          <p:spTgt spid="106525"/>
                                        </p:tgtEl>
                                        <p:attrNameLst>
                                          <p:attrName>ppt_x</p:attrName>
                                        </p:attrNameLst>
                                      </p:cBhvr>
                                      <p:tavLst>
                                        <p:tav tm="0">
                                          <p:val>
                                            <p:strVal val="#ppt_x"/>
                                          </p:val>
                                        </p:tav>
                                        <p:tav tm="100000">
                                          <p:val>
                                            <p:strVal val="#ppt_x"/>
                                          </p:val>
                                        </p:tav>
                                      </p:tavLst>
                                    </p:anim>
                                    <p:anim calcmode="lin" valueType="num">
                                      <p:cBhvr additive="base">
                                        <p:cTn id="29" dur="500" fill="hold"/>
                                        <p:tgtEl>
                                          <p:spTgt spid="106525"/>
                                        </p:tgtEl>
                                        <p:attrNameLst>
                                          <p:attrName>ppt_y</p:attrName>
                                        </p:attrNameLst>
                                      </p:cBhvr>
                                      <p:tavLst>
                                        <p:tav tm="0">
                                          <p:val>
                                            <p:strVal val="0-#ppt_h/2"/>
                                          </p:val>
                                        </p:tav>
                                        <p:tav tm="100000">
                                          <p:val>
                                            <p:strVal val="#ppt_y"/>
                                          </p:val>
                                        </p:tav>
                                      </p:tavLst>
                                    </p:anim>
                                  </p:childTnLst>
                                </p:cTn>
                              </p:par>
                            </p:childTnLst>
                          </p:cTn>
                        </p:par>
                        <p:par>
                          <p:cTn id="30" fill="hold">
                            <p:stCondLst>
                              <p:cond delay="4500"/>
                            </p:stCondLst>
                            <p:childTnLst>
                              <p:par>
                                <p:cTn id="31" presetID="2" presetClass="entr" presetSubtype="1" fill="hold" grpId="0" nodeType="afterEffect">
                                  <p:stCondLst>
                                    <p:cond delay="1000"/>
                                  </p:stCondLst>
                                  <p:childTnLst>
                                    <p:set>
                                      <p:cBhvr>
                                        <p:cTn id="32" dur="1" fill="hold">
                                          <p:stCondLst>
                                            <p:cond delay="0"/>
                                          </p:stCondLst>
                                        </p:cTn>
                                        <p:tgtEl>
                                          <p:spTgt spid="106523"/>
                                        </p:tgtEl>
                                        <p:attrNameLst>
                                          <p:attrName>style.visibility</p:attrName>
                                        </p:attrNameLst>
                                      </p:cBhvr>
                                      <p:to>
                                        <p:strVal val="visible"/>
                                      </p:to>
                                    </p:set>
                                    <p:anim calcmode="lin" valueType="num">
                                      <p:cBhvr additive="base">
                                        <p:cTn id="33" dur="500" fill="hold"/>
                                        <p:tgtEl>
                                          <p:spTgt spid="106523"/>
                                        </p:tgtEl>
                                        <p:attrNameLst>
                                          <p:attrName>ppt_x</p:attrName>
                                        </p:attrNameLst>
                                      </p:cBhvr>
                                      <p:tavLst>
                                        <p:tav tm="0">
                                          <p:val>
                                            <p:strVal val="#ppt_x"/>
                                          </p:val>
                                        </p:tav>
                                        <p:tav tm="100000">
                                          <p:val>
                                            <p:strVal val="#ppt_x"/>
                                          </p:val>
                                        </p:tav>
                                      </p:tavLst>
                                    </p:anim>
                                    <p:anim calcmode="lin" valueType="num">
                                      <p:cBhvr additive="base">
                                        <p:cTn id="34" dur="500" fill="hold"/>
                                        <p:tgtEl>
                                          <p:spTgt spid="106523"/>
                                        </p:tgtEl>
                                        <p:attrNameLst>
                                          <p:attrName>ppt_y</p:attrName>
                                        </p:attrNameLst>
                                      </p:cBhvr>
                                      <p:tavLst>
                                        <p:tav tm="0">
                                          <p:val>
                                            <p:strVal val="0-#ppt_h/2"/>
                                          </p:val>
                                        </p:tav>
                                        <p:tav tm="100000">
                                          <p:val>
                                            <p:strVal val="#ppt_y"/>
                                          </p:val>
                                        </p:tav>
                                      </p:tavLst>
                                    </p:anim>
                                  </p:childTnLst>
                                </p:cTn>
                              </p:par>
                            </p:childTnLst>
                          </p:cTn>
                        </p:par>
                        <p:par>
                          <p:cTn id="35" fill="hold">
                            <p:stCondLst>
                              <p:cond delay="6000"/>
                            </p:stCondLst>
                            <p:childTnLst>
                              <p:par>
                                <p:cTn id="36" presetID="2" presetClass="entr" presetSubtype="1" fill="hold" grpId="0" nodeType="afterEffect">
                                  <p:stCondLst>
                                    <p:cond delay="1000"/>
                                  </p:stCondLst>
                                  <p:childTnLst>
                                    <p:set>
                                      <p:cBhvr>
                                        <p:cTn id="37" dur="1" fill="hold">
                                          <p:stCondLst>
                                            <p:cond delay="0"/>
                                          </p:stCondLst>
                                        </p:cTn>
                                        <p:tgtEl>
                                          <p:spTgt spid="106526"/>
                                        </p:tgtEl>
                                        <p:attrNameLst>
                                          <p:attrName>style.visibility</p:attrName>
                                        </p:attrNameLst>
                                      </p:cBhvr>
                                      <p:to>
                                        <p:strVal val="visible"/>
                                      </p:to>
                                    </p:set>
                                    <p:anim calcmode="lin" valueType="num">
                                      <p:cBhvr additive="base">
                                        <p:cTn id="38" dur="500" fill="hold"/>
                                        <p:tgtEl>
                                          <p:spTgt spid="106526"/>
                                        </p:tgtEl>
                                        <p:attrNameLst>
                                          <p:attrName>ppt_x</p:attrName>
                                        </p:attrNameLst>
                                      </p:cBhvr>
                                      <p:tavLst>
                                        <p:tav tm="0">
                                          <p:val>
                                            <p:strVal val="#ppt_x"/>
                                          </p:val>
                                        </p:tav>
                                        <p:tav tm="100000">
                                          <p:val>
                                            <p:strVal val="#ppt_x"/>
                                          </p:val>
                                        </p:tav>
                                      </p:tavLst>
                                    </p:anim>
                                    <p:anim calcmode="lin" valueType="num">
                                      <p:cBhvr additive="base">
                                        <p:cTn id="39" dur="500" fill="hold"/>
                                        <p:tgtEl>
                                          <p:spTgt spid="1065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18" grpId="0" build="p" autoUpdateAnimBg="0" advAuto="1000"/>
      <p:bldP spid="106521" grpId="0" animBg="1" autoUpdateAnimBg="0"/>
      <p:bldP spid="106523" grpId="0" animBg="1" autoUpdateAnimBg="0"/>
      <p:bldP spid="106525" grpId="0" animBg="1" autoUpdateAnimBg="0"/>
      <p:bldP spid="106526"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050"/>
          <p:cNvSpPr>
            <a:spLocks noGrp="1" noChangeArrowheads="1"/>
          </p:cNvSpPr>
          <p:nvPr>
            <p:ph type="title"/>
          </p:nvPr>
        </p:nvSpPr>
        <p:spPr/>
        <p:txBody>
          <a:bodyPr>
            <a:normAutofit fontScale="90000"/>
          </a:bodyPr>
          <a:lstStyle/>
          <a:p>
            <a:r>
              <a:rPr lang="en-US" smtClean="0"/>
              <a:t>The “big idea” of </a:t>
            </a:r>
            <a:br>
              <a:rPr lang="en-US" smtClean="0"/>
            </a:br>
            <a:r>
              <a:rPr lang="en-US" smtClean="0"/>
              <a:t>Stage 1:</a:t>
            </a:r>
          </a:p>
        </p:txBody>
      </p:sp>
      <p:sp>
        <p:nvSpPr>
          <p:cNvPr id="36867" name="Rectangle 2051"/>
          <p:cNvSpPr>
            <a:spLocks noGrp="1" noChangeArrowheads="1"/>
          </p:cNvSpPr>
          <p:nvPr>
            <p:ph type="body" idx="1"/>
          </p:nvPr>
        </p:nvSpPr>
        <p:spPr>
          <a:xfrm>
            <a:off x="304800" y="1981200"/>
            <a:ext cx="8610600" cy="3505200"/>
          </a:xfrm>
        </p:spPr>
        <p:txBody>
          <a:bodyPr/>
          <a:lstStyle/>
          <a:p>
            <a:pPr marL="0" indent="0"/>
            <a:r>
              <a:rPr lang="en-US" smtClean="0"/>
              <a:t>There is a clear focus in the unit </a:t>
            </a:r>
          </a:p>
          <a:p>
            <a:pPr marL="0" indent="0"/>
            <a:r>
              <a:rPr lang="en-US" smtClean="0"/>
              <a:t>on the </a:t>
            </a:r>
            <a:r>
              <a:rPr lang="en-US" smtClean="0">
                <a:solidFill>
                  <a:schemeClr val="tx1"/>
                </a:solidFill>
              </a:rPr>
              <a:t>big ideas</a:t>
            </a:r>
            <a:endParaRPr lang="en-US" sz="3200" i="0" smtClean="0">
              <a:solidFill>
                <a:schemeClr val="tx2"/>
              </a:solidFill>
            </a:endParaRPr>
          </a:p>
          <a:p>
            <a:pPr marL="0" indent="0"/>
            <a:r>
              <a:rPr lang="en-US" sz="3200" i="0" smtClean="0">
                <a:solidFill>
                  <a:schemeClr val="tx2"/>
                </a:solidFill>
              </a:rPr>
              <a:t>Implications:</a:t>
            </a:r>
            <a:endParaRPr lang="en-US" smtClean="0">
              <a:solidFill>
                <a:schemeClr val="tx2"/>
              </a:solidFill>
            </a:endParaRPr>
          </a:p>
          <a:p>
            <a:pPr marL="406400" lvl="1"/>
            <a:r>
              <a:rPr lang="en-US" smtClean="0"/>
              <a:t>Organize content around key concepts</a:t>
            </a:r>
          </a:p>
          <a:p>
            <a:pPr marL="406400" lvl="1"/>
            <a:r>
              <a:rPr lang="en-US" smtClean="0"/>
              <a:t>Show how the big ideas offer a purpose and rationale for the student</a:t>
            </a:r>
          </a:p>
          <a:p>
            <a:pPr marL="406400" lvl="1"/>
            <a:r>
              <a:rPr lang="en-US" smtClean="0"/>
              <a:t>You will need to “unpack” Content standards in many cases to make the implied big ideas clear</a:t>
            </a:r>
          </a:p>
        </p:txBody>
      </p:sp>
      <p:pic>
        <p:nvPicPr>
          <p:cNvPr id="36868" name="Picture 2052" descr="Analyze                                                        000025C6GW iBook                       B75035BC:"/>
          <p:cNvPicPr>
            <a:picLocks noChangeAspect="1" noChangeArrowheads="1"/>
          </p:cNvPicPr>
          <p:nvPr/>
        </p:nvPicPr>
        <p:blipFill>
          <a:blip r:embed="rId2" cstate="print"/>
          <a:srcRect/>
          <a:stretch>
            <a:fillRect/>
          </a:stretch>
        </p:blipFill>
        <p:spPr bwMode="auto">
          <a:xfrm>
            <a:off x="7086600" y="82550"/>
            <a:ext cx="1785938" cy="1898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3810" name="Rectangle 2"/>
          <p:cNvSpPr>
            <a:spLocks noGrp="1" noChangeArrowheads="1"/>
          </p:cNvSpPr>
          <p:nvPr>
            <p:ph type="body" idx="1"/>
          </p:nvPr>
        </p:nvSpPr>
        <p:spPr>
          <a:xfrm>
            <a:off x="457200" y="1752600"/>
            <a:ext cx="8382000" cy="4648200"/>
          </a:xfrm>
        </p:spPr>
        <p:txBody>
          <a:bodyPr/>
          <a:lstStyle/>
          <a:p>
            <a:pPr marL="461963" indent="-461963"/>
            <a:r>
              <a:rPr lang="en-US" smtClean="0"/>
              <a:t>An understanding is a </a:t>
            </a:r>
          </a:p>
          <a:p>
            <a:pPr marL="461963" indent="-461963"/>
            <a:r>
              <a:rPr lang="en-US" smtClean="0">
                <a:solidFill>
                  <a:srgbClr val="187534"/>
                </a:solidFill>
              </a:rPr>
              <a:t>“moral of the story”</a:t>
            </a:r>
            <a:r>
              <a:rPr lang="en-US" smtClean="0"/>
              <a:t> about the big ideas </a:t>
            </a:r>
            <a:endParaRPr lang="en-US" sz="1400" smtClean="0"/>
          </a:p>
          <a:p>
            <a:pPr marL="862013" lvl="1" indent="-285750">
              <a:lnSpc>
                <a:spcPct val="70000"/>
              </a:lnSpc>
            </a:pPr>
            <a:endParaRPr lang="en-US" smtClean="0"/>
          </a:p>
          <a:p>
            <a:pPr marL="862013" lvl="1" indent="-285750">
              <a:lnSpc>
                <a:spcPct val="110000"/>
              </a:lnSpc>
            </a:pPr>
            <a:r>
              <a:rPr lang="en-US" sz="3200" smtClean="0"/>
              <a:t>What </a:t>
            </a:r>
            <a:r>
              <a:rPr lang="en-US" sz="3200" b="0" i="1" smtClean="0"/>
              <a:t>specific</a:t>
            </a:r>
            <a:r>
              <a:rPr lang="en-US" sz="3200" smtClean="0"/>
              <a:t> insights will students take away about the the meaning of ‘content’ via big ideas?</a:t>
            </a:r>
            <a:r>
              <a:rPr lang="en-US" sz="3600" smtClean="0"/>
              <a:t> </a:t>
            </a:r>
          </a:p>
          <a:p>
            <a:pPr marL="862013" lvl="1" indent="-285750">
              <a:lnSpc>
                <a:spcPct val="110000"/>
              </a:lnSpc>
            </a:pPr>
            <a:r>
              <a:rPr lang="en-US" sz="3200" smtClean="0"/>
              <a:t>Understandings summarize the desired insights we want students to realize</a:t>
            </a:r>
            <a:endParaRPr lang="en-US" smtClean="0"/>
          </a:p>
        </p:txBody>
      </p:sp>
      <p:sp>
        <p:nvSpPr>
          <p:cNvPr id="37891" name="Rectangle 3"/>
          <p:cNvSpPr>
            <a:spLocks noGrp="1" noChangeArrowheads="1"/>
          </p:cNvSpPr>
          <p:nvPr>
            <p:ph type="title"/>
          </p:nvPr>
        </p:nvSpPr>
        <p:spPr>
          <a:xfrm>
            <a:off x="685800" y="0"/>
            <a:ext cx="8001000" cy="1371600"/>
          </a:xfrm>
        </p:spPr>
        <p:txBody>
          <a:bodyPr/>
          <a:lstStyle/>
          <a:p>
            <a:r>
              <a:rPr lang="en-US" smtClean="0"/>
              <a:t>From Big Ideas to </a:t>
            </a:r>
            <a:r>
              <a:rPr lang="en-US" i="1" smtClean="0"/>
              <a:t>Understandings</a:t>
            </a:r>
            <a:r>
              <a:rPr lang="en-US" smtClean="0"/>
              <a:t> about them</a:t>
            </a:r>
          </a:p>
        </p:txBody>
      </p:sp>
      <p:sp>
        <p:nvSpPr>
          <p:cNvPr id="1783812" name="Oval 4"/>
          <p:cNvSpPr>
            <a:spLocks noChangeArrowheads="1"/>
          </p:cNvSpPr>
          <p:nvPr/>
        </p:nvSpPr>
        <p:spPr bwMode="auto">
          <a:xfrm>
            <a:off x="8153400" y="762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U</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783810">
                                            <p:txEl>
                                              <p:pRg st="0" end="0"/>
                                            </p:txEl>
                                          </p:spTgt>
                                        </p:tgtEl>
                                        <p:attrNameLst>
                                          <p:attrName>style.visibility</p:attrName>
                                        </p:attrNameLst>
                                      </p:cBhvr>
                                      <p:to>
                                        <p:strVal val="visible"/>
                                      </p:to>
                                    </p:set>
                                    <p:animEffect transition="in" filter="dissolve">
                                      <p:cBhvr>
                                        <p:cTn id="7" dur="500"/>
                                        <p:tgtEl>
                                          <p:spTgt spid="1783810">
                                            <p:txEl>
                                              <p:pRg st="0" end="0"/>
                                            </p:txEl>
                                          </p:spTgt>
                                        </p:tgtEl>
                                      </p:cBhvr>
                                    </p:animEffect>
                                  </p:childTnLst>
                                </p:cTn>
                              </p:par>
                            </p:childTnLst>
                          </p:cTn>
                        </p:par>
                        <p:par>
                          <p:cTn id="8" fill="hold">
                            <p:stCondLst>
                              <p:cond delay="1500"/>
                            </p:stCondLst>
                            <p:childTnLst>
                              <p:par>
                                <p:cTn id="9" presetID="9" presetClass="entr" presetSubtype="0" fill="hold" grpId="0" nodeType="afterEffect">
                                  <p:stCondLst>
                                    <p:cond delay="1000"/>
                                  </p:stCondLst>
                                  <p:childTnLst>
                                    <p:set>
                                      <p:cBhvr>
                                        <p:cTn id="10" dur="1" fill="hold">
                                          <p:stCondLst>
                                            <p:cond delay="0"/>
                                          </p:stCondLst>
                                        </p:cTn>
                                        <p:tgtEl>
                                          <p:spTgt spid="1783810">
                                            <p:txEl>
                                              <p:pRg st="1" end="1"/>
                                            </p:txEl>
                                          </p:spTgt>
                                        </p:tgtEl>
                                        <p:attrNameLst>
                                          <p:attrName>style.visibility</p:attrName>
                                        </p:attrNameLst>
                                      </p:cBhvr>
                                      <p:to>
                                        <p:strVal val="visible"/>
                                      </p:to>
                                    </p:set>
                                    <p:animEffect transition="in" filter="dissolve">
                                      <p:cBhvr>
                                        <p:cTn id="11" dur="500"/>
                                        <p:tgtEl>
                                          <p:spTgt spid="1783810">
                                            <p:txEl>
                                              <p:pRg st="1" end="1"/>
                                            </p:txEl>
                                          </p:spTgt>
                                        </p:tgtEl>
                                      </p:cBhvr>
                                    </p:animEffect>
                                  </p:childTnLst>
                                </p:cTn>
                              </p:par>
                              <p:par>
                                <p:cTn id="12" presetID="9" presetClass="entr" presetSubtype="0" fill="hold" grpId="0" nodeType="withEffect">
                                  <p:stCondLst>
                                    <p:cond delay="1000"/>
                                  </p:stCondLst>
                                  <p:childTnLst>
                                    <p:set>
                                      <p:cBhvr>
                                        <p:cTn id="13" dur="1" fill="hold">
                                          <p:stCondLst>
                                            <p:cond delay="0"/>
                                          </p:stCondLst>
                                        </p:cTn>
                                        <p:tgtEl>
                                          <p:spTgt spid="1783810">
                                            <p:txEl>
                                              <p:pRg st="3" end="3"/>
                                            </p:txEl>
                                          </p:spTgt>
                                        </p:tgtEl>
                                        <p:attrNameLst>
                                          <p:attrName>style.visibility</p:attrName>
                                        </p:attrNameLst>
                                      </p:cBhvr>
                                      <p:to>
                                        <p:strVal val="visible"/>
                                      </p:to>
                                    </p:set>
                                    <p:animEffect transition="in" filter="dissolve">
                                      <p:cBhvr>
                                        <p:cTn id="14" dur="500"/>
                                        <p:tgtEl>
                                          <p:spTgt spid="1783810">
                                            <p:txEl>
                                              <p:pRg st="3" end="3"/>
                                            </p:txEl>
                                          </p:spTgt>
                                        </p:tgtEl>
                                      </p:cBhvr>
                                    </p:animEffect>
                                  </p:childTnLst>
                                </p:cTn>
                              </p:par>
                              <p:par>
                                <p:cTn id="15" presetID="9" presetClass="entr" presetSubtype="0" fill="hold" grpId="0" nodeType="withEffect">
                                  <p:stCondLst>
                                    <p:cond delay="1000"/>
                                  </p:stCondLst>
                                  <p:childTnLst>
                                    <p:set>
                                      <p:cBhvr>
                                        <p:cTn id="16" dur="1" fill="hold">
                                          <p:stCondLst>
                                            <p:cond delay="0"/>
                                          </p:stCondLst>
                                        </p:cTn>
                                        <p:tgtEl>
                                          <p:spTgt spid="1783810">
                                            <p:txEl>
                                              <p:pRg st="4" end="4"/>
                                            </p:txEl>
                                          </p:spTgt>
                                        </p:tgtEl>
                                        <p:attrNameLst>
                                          <p:attrName>style.visibility</p:attrName>
                                        </p:attrNameLst>
                                      </p:cBhvr>
                                      <p:to>
                                        <p:strVal val="visible"/>
                                      </p:to>
                                    </p:set>
                                    <p:animEffect transition="in" filter="dissolve">
                                      <p:cBhvr>
                                        <p:cTn id="17" dur="500"/>
                                        <p:tgtEl>
                                          <p:spTgt spid="1783810">
                                            <p:txEl>
                                              <p:pRg st="4" end="4"/>
                                            </p:txEl>
                                          </p:spTgt>
                                        </p:tgtEl>
                                      </p:cBhvr>
                                    </p:animEffect>
                                  </p:childTnLst>
                                </p:cTn>
                              </p:par>
                            </p:childTnLst>
                          </p:cTn>
                        </p:par>
                        <p:par>
                          <p:cTn id="18" fill="hold">
                            <p:stCondLst>
                              <p:cond delay="3000"/>
                            </p:stCondLst>
                            <p:childTnLst>
                              <p:par>
                                <p:cTn id="19" presetID="2" presetClass="entr" presetSubtype="1" fill="hold" grpId="0" nodeType="afterEffect">
                                  <p:stCondLst>
                                    <p:cond delay="1000"/>
                                  </p:stCondLst>
                                  <p:childTnLst>
                                    <p:set>
                                      <p:cBhvr>
                                        <p:cTn id="20" dur="1" fill="hold">
                                          <p:stCondLst>
                                            <p:cond delay="0"/>
                                          </p:stCondLst>
                                        </p:cTn>
                                        <p:tgtEl>
                                          <p:spTgt spid="1783812"/>
                                        </p:tgtEl>
                                        <p:attrNameLst>
                                          <p:attrName>style.visibility</p:attrName>
                                        </p:attrNameLst>
                                      </p:cBhvr>
                                      <p:to>
                                        <p:strVal val="visible"/>
                                      </p:to>
                                    </p:set>
                                    <p:anim calcmode="lin" valueType="num">
                                      <p:cBhvr additive="base">
                                        <p:cTn id="21" dur="500" fill="hold"/>
                                        <p:tgtEl>
                                          <p:spTgt spid="1783812"/>
                                        </p:tgtEl>
                                        <p:attrNameLst>
                                          <p:attrName>ppt_x</p:attrName>
                                        </p:attrNameLst>
                                      </p:cBhvr>
                                      <p:tavLst>
                                        <p:tav tm="0">
                                          <p:val>
                                            <p:strVal val="#ppt_x"/>
                                          </p:val>
                                        </p:tav>
                                        <p:tav tm="100000">
                                          <p:val>
                                            <p:strVal val="#ppt_x"/>
                                          </p:val>
                                        </p:tav>
                                      </p:tavLst>
                                    </p:anim>
                                    <p:anim calcmode="lin" valueType="num">
                                      <p:cBhvr additive="base">
                                        <p:cTn id="22" dur="500" fill="hold"/>
                                        <p:tgtEl>
                                          <p:spTgt spid="17838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3810" grpId="0" build="p" autoUpdateAnimBg="0" advAuto="1000"/>
      <p:bldP spid="1783812"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r>
              <a:rPr lang="en-US" smtClean="0"/>
              <a:t>Understanding, defined: </a:t>
            </a:r>
            <a:br>
              <a:rPr lang="en-US" smtClean="0"/>
            </a:br>
            <a:r>
              <a:rPr lang="en-US" smtClean="0"/>
              <a:t>They are...</a:t>
            </a:r>
          </a:p>
        </p:txBody>
      </p:sp>
      <p:sp>
        <p:nvSpPr>
          <p:cNvPr id="38915" name="Rectangle 3"/>
          <p:cNvSpPr>
            <a:spLocks noGrp="1" noChangeArrowheads="1"/>
          </p:cNvSpPr>
          <p:nvPr>
            <p:ph type="body" idx="1"/>
          </p:nvPr>
        </p:nvSpPr>
        <p:spPr>
          <a:xfrm>
            <a:off x="547688" y="1447800"/>
            <a:ext cx="7986712" cy="4200525"/>
          </a:xfrm>
        </p:spPr>
        <p:txBody>
          <a:bodyPr/>
          <a:lstStyle/>
          <a:p>
            <a:pPr lvl="1"/>
            <a:r>
              <a:rPr lang="en-US" smtClean="0">
                <a:solidFill>
                  <a:schemeClr val="tx2"/>
                </a:solidFill>
              </a:rPr>
              <a:t>specific generalizations</a:t>
            </a:r>
            <a:r>
              <a:rPr lang="en-US" smtClean="0">
                <a:solidFill>
                  <a:srgbClr val="000000"/>
                </a:solidFill>
              </a:rPr>
              <a:t> about the “big ideas.” They summarize the key meanings, inferences, and importance of the ‘content’</a:t>
            </a:r>
            <a:endParaRPr lang="en-US" smtClean="0"/>
          </a:p>
          <a:p>
            <a:pPr lvl="1"/>
            <a:r>
              <a:rPr lang="en-US" smtClean="0">
                <a:solidFill>
                  <a:srgbClr val="000000"/>
                </a:solidFill>
              </a:rPr>
              <a:t>deliberately framed as a </a:t>
            </a:r>
            <a:r>
              <a:rPr lang="en-US" smtClean="0">
                <a:solidFill>
                  <a:schemeClr val="tx2"/>
                </a:solidFill>
              </a:rPr>
              <a:t>full sentence “moral of the story”</a:t>
            </a:r>
            <a:r>
              <a:rPr lang="en-US" b="0" i="1" smtClean="0">
                <a:solidFill>
                  <a:srgbClr val="000000"/>
                </a:solidFill>
              </a:rPr>
              <a:t> – </a:t>
            </a:r>
            <a:r>
              <a:rPr lang="en-US" i="1" smtClean="0"/>
              <a:t>“Students will understand </a:t>
            </a:r>
            <a:r>
              <a:rPr lang="en-US" sz="3200" i="1" smtClean="0">
                <a:solidFill>
                  <a:srgbClr val="A50021"/>
                </a:solidFill>
              </a:rPr>
              <a:t>THAT</a:t>
            </a:r>
            <a:r>
              <a:rPr lang="en-US" i="1" smtClean="0"/>
              <a:t>…”</a:t>
            </a:r>
          </a:p>
          <a:p>
            <a:pPr lvl="1"/>
            <a:r>
              <a:rPr lang="en-US" smtClean="0">
                <a:solidFill>
                  <a:schemeClr val="tx2"/>
                </a:solidFill>
              </a:rPr>
              <a:t>Require “uncoverage”</a:t>
            </a:r>
            <a:r>
              <a:rPr lang="en-US" smtClean="0">
                <a:solidFill>
                  <a:srgbClr val="000000"/>
                </a:solidFill>
              </a:rPr>
              <a:t> </a:t>
            </a:r>
            <a:r>
              <a:rPr lang="en-US" smtClean="0"/>
              <a:t>because</a:t>
            </a:r>
            <a:r>
              <a:rPr lang="en-US" smtClean="0">
                <a:solidFill>
                  <a:srgbClr val="000000"/>
                </a:solidFill>
              </a:rPr>
              <a:t> they are not “facts” to the novice, but </a:t>
            </a:r>
            <a:r>
              <a:rPr lang="en-US" smtClean="0">
                <a:solidFill>
                  <a:schemeClr val="tx2"/>
                </a:solidFill>
              </a:rPr>
              <a:t>unobvious inferences</a:t>
            </a:r>
            <a:r>
              <a:rPr lang="en-US" smtClean="0">
                <a:solidFill>
                  <a:srgbClr val="000000"/>
                </a:solidFill>
              </a:rPr>
              <a:t> drawn from facts - </a:t>
            </a:r>
            <a:r>
              <a:rPr lang="en-US" smtClean="0">
                <a:solidFill>
                  <a:schemeClr val="tx2"/>
                </a:solidFill>
              </a:rPr>
              <a:t>counter-intuitive</a:t>
            </a:r>
            <a:r>
              <a:rPr lang="en-US" smtClean="0">
                <a:solidFill>
                  <a:srgbClr val="000000"/>
                </a:solidFill>
              </a:rPr>
              <a:t> &amp; easily misunderstood</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this……….</a:t>
            </a:r>
            <a:endParaRPr lang="en-US" dirty="0"/>
          </a:p>
        </p:txBody>
      </p:sp>
      <p:sp>
        <p:nvSpPr>
          <p:cNvPr id="3" name="Content Placeholder 2"/>
          <p:cNvSpPr>
            <a:spLocks noGrp="1"/>
          </p:cNvSpPr>
          <p:nvPr>
            <p:ph sz="quarter" idx="1"/>
          </p:nvPr>
        </p:nvSpPr>
        <p:spPr>
          <a:xfrm>
            <a:off x="925285" y="1382486"/>
            <a:ext cx="7772400" cy="2492828"/>
          </a:xfrm>
        </p:spPr>
        <p:txBody>
          <a:bodyPr>
            <a:normAutofit/>
          </a:bodyPr>
          <a:lstStyle/>
          <a:p>
            <a:r>
              <a:rPr lang="en-US" sz="3600" dirty="0" smtClean="0"/>
              <a:t>What is the purpose of a teaching/learning program??</a:t>
            </a:r>
          </a:p>
          <a:p>
            <a:r>
              <a:rPr lang="en-US" sz="3600" dirty="0" smtClean="0"/>
              <a:t>From your experience, what are the elements of a good teaching program?</a:t>
            </a:r>
            <a:endParaRPr lang="en-US" sz="3600" dirty="0"/>
          </a:p>
        </p:txBody>
      </p:sp>
      <p:sp>
        <p:nvSpPr>
          <p:cNvPr id="100354" name="AutoShape 2" descr="data:image/jpg;base64,/9j/4AAQSkZJRgABAQAAAQABAAD/2wCEAAkGBhISEBUSEBAQEhUWEhUQEhAUDxQPEBAUFhQVFBUUFRIXHCYeFxkjGRQSHy8gJCcpLCwsFR4xNTAqNSYrLCkBCQoKDgwOFw8PFCskHBw1LS8rKi4sKTUpNTU1NSkqKSopKiwpLDQpKSksKSosKSosKi8pLSwuLDUpKS8pLCkpKf/AABEIAMIBAwMBIgACEQEDEQH/xAAcAAABBQEBAQAAAAAAAAAAAAAAAQMEBQYCBwj/xABFEAABAwIEBAMEBgYGCwAAAAABAAIRAwQFEiExBkFRcRMiYVKBkbEHMkKSodEUI1NicsEkJUOC8PEVFjM0c3Sis8PS4f/EABoBAQEAAwEBAAAAAAAAAAAAAAABAgMEBQb/xAArEQEAAgIBAwEFCQAAAAAAAAAAAQIDEQQFITFBEiJxocETFDJCUYGR0eH/2gAMAwEAAhEDEQA/APcJXLqgG5CVZ7GrSpmz54b0lBoQUsrPcN3z3ucNSwbOKv0HUprx9YXabjzIHpRKq8XxU0oDRJ7KLaY+cwFQROyC+lI58CSkBQUEWjirHOyg6qZKprazBrkkQBsreUHUolcyiUHUolUt3jxD8rGzCkYbiwq6EQeiCTeXwpjUEpy2uQ9uYJjEWS2PVPUKYa0AdED0olQ8RvDTZIEnkqgY1VaQXgQeXNBa3GJ5HZS091Na6QoD2B72nlEwpVau1glxgIHpRKqf9Y6Uxr3hWNGu14lpkIHZRKarVIaSBMDZUFbFK48x8onYoNJKJUTDrs1KYcRBUlAVKkAlQ7XFQ92WCCpb9j2UHDbaJcdyUFjKJXD3wCTsNVR1OJCScjJA5oL+UKgZxNp9VCC8VdjdIupwG5vRWEpq4r5WzEoI+DUctIDLl6hTpUe0us7ZAhPygWUy+c2idlCBm8aMhMAmOaz+HYcatXNUOjdQAtFcNBaQdBG6omXVOgTkJeT8Ag0SJWcPEdT2WqZaY6H6OEFA9TuoqkE77JjGsVLDlZoYklSaeHNzZpnmE9cWdN2r2g6boM3TxKtAfmdE6E7FXuFYn4og/WG6ocQvQYYwQ0GGtHMq4wPDDTBc/wCs7l0CAxiGCWsGY81SWOI+E7NlklX+MWZqAQ4N7qsZw+4OBe5uQau7IO3cQZxBbl9ZV3Z1szAVk8QLPEPhiAtFgbHCkM3WR2QT37aqitrXxapLzoDoFeP2M9FX4bSphziwmeaBa1QioMo20XWK2DqoADojkp0eiSo+ASTCDLXtrTptDd6k6nkFacOMcGknYnRV9G0aauZ7xEzrC0dF7Y8pEeiB1UFzT8WvlLtJ2V9KraJpmqYZ5uqCwpUw0QBou5SSiUDdzUhpUXC60yIO6mkSkawDYQg6IlZ3F3Q/w6bAJGpWilUtzhjnVy/xBGnllAzQ4dOUSY0Qr9uyVAkqNf1GhpBMKQq7GLim1sP1J2aN+/oEEPDrxzH5Tq12xV8sk3ECPqtA+JTzcbqc4PvcP5oNOhU1pjIdoSWno7Vp/vclZ0bgO02I3H5IO6o8p7LGV5aTmBGvRa29puLfKYKqhZPdo4e9BW4Lhrn06tWuSwZiKTYjygbnrJTAKm4hfl3kB8rdI6+qhWlq64eadMwBpUqez6DqUF/wxdmpSJOwe5oPWFa1z5T2KasrJtKm2mwQ1ogfmfVPO2M7IMtb12eI39WPrLVqqpPoZhDdZ0Mc1F4v4wo4fR8Sp5nukUqIMOqEb68miRJ9eZMKTMRG5Z0pa9orWNzKZjlRrW5nODQN3E5QO5WWxv6QLRtMU2Vsx+1laSPvGAV5FxJxldXr81eocs+Sk2W0qY9G9fU6qj3XJbkT+WH0GDo1dby27/pH9vYLL6QrNr5e2o8cgMg+ZWktPpTsnaHxWepYHAfdJ+S+el3TqEHQkdjCw+3u656Txp9J/n/H1LZYxQrtJo1mP01AdqO7TqFGtK+R5DhvzXz1h2OVKTg5rnAjZwMOC9d4L4oF7DHuAqAT0FQDcj16hb8eeLTqfLyeb0u2Cv2lJ3X5w3rqgAJJ0AmfRZK9xF1VxJJDfst5AfmtPc2+emWTEtyzvCo63Dz2iQ9hj0IXQ8dUPd7/AMU5b3Dm6tJHYqztcTFBmVzQSZMDVzj+Sqac7mJJLjGwkzAQarDcUD2S7QjQ+vqo5qZKmbcFRsCtcweTtoPep4wrXU6dEE8VRGaYETJ0hRHYzSGzp9Rt8Vl7/FTcVXMYSKFJxpiP7ao3RxPVoOi5QaluNUvahS6Ny131XA9jKxIeJiRPSRKcp1C0y0kHqNEG2lUf9uZJ3Tttirn05AGdujvUcio9euXRp5uZQX4KFBoOflHZIgmyshe3BfUc48zp6AbLWlU9ThwfZqOHdod8oQZrEcRp0KbqtV2Vrd9JJJ0AAG5Kk2DX1bdlwKbm03tztzZc2U7EtB0BUjF+BzcNax1ZoaHZiQwlx0I0BMc+qtr2syhQbQbqRTFNo6NAyyfcEFEn34saYa8nVpAnq3ofdIUdU+PVXPfStqWtSs+AB9lo+s89ANTPoivTWukSOeoQ7Zc02QAByAHwEJSiMtUo0pP6x2/shWfDTKTabm0sxh5LidCXFVtTC6snyHcqy4dsX0mvziMz8wHOIQXEpHbHskTFzeBm4J7IKo1mtdLpaAZLjsANyV4VxhxE6+u6lYk5SclJvsUgfKO53Pq4r2DjWv8A0C4dSDi40ywMALnechhIA10DifcvB3CDB0PQ6H4Lk5Ez2h7/AEbHXdrz58R9TXhJHaJ1a76L8KFa8dUcwPFGnIzCWio4w09wM0fHkuelfanT2uTnjBjm8xvTHPtXhuYseG+0WEN+8RCbX09YVxJY+PMIg6hw6EHdeCcc4fRo4lcU6GUUw8ZWt+qwuYxz2DpDnOEcojktmXD7EbiXDweozyLzS1deqjCs+HsXdb12VGGC1wcPdy940VYlBWh6sxExMT4l9UUawc1rhs5ocOxEj5pu9q5ab3dGk/gm8MollCkx27aVNh7tYAfxChY2SGnMTlIgx6r1nwE+WdAJ8ztXHUn+Q9FY4ZhRq6nys68z6BR3MpnYvHvH5LSYW2KTY2jRESaNFrGhrRAHJdPmDBgwYPQ8iiUSgx9hwzXo0m08rX5Rq5rx5nEy50GNySVMw/CnOqAVabg0amRoegkLSystxBxC81ja25hzWh1ar+zDtmt/eI1QM8b3gdTFtbBvimpTOZoAFBrXBxJI2MCI9UymqFu1gge8nUk9SVLtLN1R0MHd32W9z/JFWPDjfO88soB+P+au/Ab0CasrNtJmUdyeZPVSEQqEkoQJKJSJEEbEb3w2SNzo3usw95JJJknUnqr3HKDnNblaXQTIGsaKm/Q6n7N/3ZQV93fZXNpU2+JWqaU6QME9XOP2WDm5aHh3hkW5dVqOFW4qCKlWIDW8qdMfZYPidyqzhXhupTu611WEF7fDZJ84bmB2+yIC1yBUJESggVsUcHECkSBzzASn7O8zzLS2OUyoN09rXEFzQekqRhpHmIIPZBPTVxQzBOSiUFcMOMzp3T4w5hEVGMqTuHtDx8CFKlEoKK94Iw94JdY289WU/CPxpwmsGw+3tKZpUKApMc8vccznkuIiS5xJ0A66LRFeS/S1xZ4Z/Qrd8EgG4cDq0ESKQPUiCfQgdVhaa0j2pdWCmXkWjFWZ+nxMcc/SIMzrexdMEtfcjl1FP/2+C84/zJ3JPMkpqlunV597zee763jcWnHrqvn1kLRcBcPOvL6myJpscK1Y8gxpBg+rjDfeeii8NcLV76r4dBugjxKrpFOkDzceZ6NGp/Ee88McMUbGgKVEST5qlUjz1Xe07oOg2A95OzFim07nw4+oc6uGs0rPvT8lxKhYzSLqLg0EnTQb7hTJTdxcBjS4zA6CSu98oyxsan7N/wB1aexbFNoOhyjRRf8ATlP9/wC4VPa+RI56oOkJJQgVYehhdVta5e+m+aly94IaXAsADWQRygLbOOiwuB4jUdQY5ziScxkkzGZ0fhCCwtrJznhpa8AmCSxwgc9SFqaNFrGhrRAHJZ/DLp5qtE6E66notEg6RK5Qg6lIhIgRCEIK/GqzmsGUxJg/BUXjn/E/mtBi1s59OGiTmBiQOvVUxwqr+zP3m/mgg4Rdv/0g1pccuRwDZ0Hknb3LaLK2GBVG3Ta74Y1g2JlziWlsCO6tLvF+TDH7yC1LgNyuDct9oKgN4PtOcV029Z7JQTrnKXToZUYVnU35mCW7OaN+4Qy+pcwQpNJ1J2zggnW9y17czTp8k7KhNti3VvPfoU7TueTtEEiUSklEoOK9YMY552a0vPZoJPyXy/e3Lq1R9WoSX1HGo49XOOY/iV9OX1DPSqMnLnpvZmOzczS2fdMr5ru7Kmyo5jbhjw1xaH+G5uYDZ0SYndcvI9HvdG1E3nXft9UJjVpeBuE/0+58MuLKbG+JVcPrFsgBreWYk7nYSddjRC3b+1p/9Q/kvS/oauaTH1aQ81V4z52kFjabIhuuslzjy5BaMdYm0RL1ebmtTBa1PL0zDcMpW9JtKhTbTY3ZrR8STuSeZOpUqUkolei+Nmd95LKYvPq+8J6UxetlhEkbajdEQ4VmzYdlTC2I/tH/ABVrb3AcJHYjmEDsolJKECVGyCOoI+IWYw/herSpMp5mOytDZkiY5xC01WplaXHkJVeMcb+zqfBAzh2FVGVA52WBOzp5dlcqLZ4g2oSAHAjXUQpSAQhCBUiEIEQklEoCVEqYtSE+cadASn67ZaQeizuIBuYNa0CNTAQdXuIuqHoOQURCEUIQhALlz4SkpklBNtMWew7yOhV1SuWVWy3Q8wswnLasWulqI0ttdQcrvcVNVBeV5aHjff3q4sq+em13UIK7jJ5GHXRBIItqsEaEeQr5yJ/xC+jOMh/V13/ytb/tuXzkVx8nzD6ToszFL/sPcF6B9DI/pr/+C75tXn69D+himTd1DGgomT0lzAFqwx78O/qVp+7XexoQhei+MN17hrBLjA2UcYnTccokzpton7inI/FQy1A7Vox2TGUg5m6Hn0cPVJNQ6F4jtqU5CCex0iV0uGCAErngblAzfH9W7+FRQE/d3IyOgiY05qs8Wp7TPggtLQanspSr7C40OctmeXMKYKw6oHEJA5EoFQklKgRCRCAcNFlbh0vcZnXdalU9fChJ1O6CqQplTDHDYyo4oH0RVTjuK+BTkCXHRoVrwdYeLbirX8znEn0AVbiHDtS4rsYWkNGrnFbWxs20qbabNmiERFusGYWnKIMLOubBjpotVf4iyi3M89hzKyzbnNLiIkzCDlOU9keIla5B1UqwwhXPDT5tx3Kz16TkgbnQe9arCrXw6LWcwNe6B2/sm1qT6VSclRjqb4MHK4EGDyMFY6p9D2HnY3I7Vmn5sK2znQJPLUqjffvJJDnCTtOyxmsT5htx5smP8Fpj4M8/6F7LlWux/fpH/wAavuEuCqOH+J4T6jzUyy5+WQGzAGUDTUroX9T2ypuG3T3OOZ0iOg6qRSsTuIZ35WbJX2bXmYWSEiFm5ypt9AFdoQM/o3qkq1GUxLjCS+vW0mF7jt+K84xLiB9xUIBOWY7oNXecVSYpqK28qP3KrcPsoElWrHRsgfp0Sdz+KksoDqoPjlJ4x6oLVtEdU62l6ql8Z3VKLl3VBfsYeqea881QMxFwUuhjPtILjOhRG37ChBLQhI4SIRUWpiTAY1PbZcfprXmACOU6Ql8IDkPgmLukSPL8ERJc2FFubQO1Gh+acoVnnRw25kQU6g5w2sSMruWx5x0S4nibaTerj9VvVcVKwpgvPYDqVR1nl7i52p5eiCPWDqji+qZPIcgkT7homvDKDlOUlxkKkWFk6qYGjebvyQScItPEqZiPKzb1K0aat7drGhrRoPxTiK4uPqO/hPyVHlV5W+q7+E/JUyxlso4yqdhY8x7KIpuGjU9lIZW8LBCRCzaSoSKPiNxkpPd0aUHn3H3EBfUFCmfQwucCwmGguVPhFubi6fVdqMxhbVjYEBEKBCVCEUIQhAIQhAIQhAShCEGmZcSnQVAdTISsrkIiZUpymiw9F3TrAp1BGhdNpkp9CDP4vVmpl5NH4qGpGID9a7uo6KFy94AkmAOa6VbilB9VzKTJ8x17ILzDcMNUB79GHUDm5aCnTDRDQAOi4tKGSm1nstA+CdRAhCEAVRPBJJ6mVeqpqMgkdCpLOsbRshUqxrZTrz07LhcvCbWa6hdIVZa3hbodR8uysmuBEhVrKqPjGoRavjnorxVuPWBq0so6oMZwxZZKIPM6q5T1HB3MYG9AkdauHJFNISlh6FIgVrZMBWlrhMiXJjCLfM6SrurVa0S4gBEQ34S0hYfGOIqdC4FLMDrG6s+JOMgAWUd9pXkmL03vqh5JLi4FB7BRqhzQ4bHVdqt4eB/R25lZIoQhCDUVKaiVaal0rkOC4rNREAVS0qfb3EqvuGqNRucrkGgQm6FXMJTiCvxADkBPMqqM+yE7fVnCo4AndMi6d1QE/upt7wzzwQQN05+lu9PgoGM3BNONN+SDSYBdmpRDyZJJViqPg939GH8RV4gExXuw0xE80+qmtJcSeqLpJOJfu/j/APE05/iHQAGOu6YyJWuIUWImO5SEQnqtcOGog9RsU0o2RbZstUvD6uuXkdfemITtoPOPf8lYljavqsUIQq1hcmmOgXSEDTrVp5Jh+GNKmKo4lx9trSLidY0CAvMQpWrDJE9FhcZ4nqVzAJDVTV8UfcPL3kxOgUuzw9zztogYZRJ2Eqfh/DeZwc8K7ssLawahTwECU6YaABsF0hCKEIQglW12QrWlcyFQp+2rxoiJ9yqO8qwVb1qkhZ+/qINBgl5m0Vysbw9c+aPVbIIM/io/Wn3KIrXErF7n5miRChnD6nslFRlDxQeQqyNo/wBkqNeWT3DKGnUgbILDg3/d/wC+VfKPYWgpU2sHIfjzUhECg3VOHT11U5c1KYIgqSsTpWrlzU9Uolu/x5LhRt8mspXYC6Qm0iNET9mPN7k01hJgBTqNLKPmkFp7HEIQsmoIQhALxv6S8YNS6FMHRvJexvOh7FeGX9qa+JPHRyC14dwkvAJGi11vbNYIASWlsKbA0dE+ihCEIBC6ZTJOitLTCubkFYKJ6JFpRbt6IRGZQEIRUnkqLEkIRBw7/tPet63ZCECoQhAIhIhAqEIQCEIQCh3LQDoEIUllXyZQEIUbFhTbA0XSELJpCEIQCEIQc1fqnsfkvIsIH9Y1f4kIQbRCEIoQhCC1wto6K2QhECEIQf/Z"/>
          <p:cNvSpPr>
            <a:spLocks noChangeAspect="1" noChangeArrowheads="1"/>
          </p:cNvSpPr>
          <p:nvPr/>
        </p:nvSpPr>
        <p:spPr bwMode="auto">
          <a:xfrm>
            <a:off x="76200" y="-917575"/>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00356" name="Picture 4" descr="http://coreperformx.com/wp-content/uploads/2011/02/Questions-graphic.jpg"/>
          <p:cNvPicPr>
            <a:picLocks noChangeAspect="1" noChangeArrowheads="1"/>
          </p:cNvPicPr>
          <p:nvPr/>
        </p:nvPicPr>
        <p:blipFill>
          <a:blip r:embed="rId2" cstate="print"/>
          <a:srcRect/>
          <a:stretch>
            <a:fillRect/>
          </a:stretch>
        </p:blipFill>
        <p:spPr bwMode="auto">
          <a:xfrm>
            <a:off x="1763486" y="3733800"/>
            <a:ext cx="5105400" cy="2976789"/>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a:stretch>
            <a:fillRect/>
          </a:stretch>
        </p:blipFill>
        <p:spPr bwMode="auto">
          <a:xfrm>
            <a:off x="7620000" y="4876800"/>
            <a:ext cx="1338263" cy="1600200"/>
          </a:xfrm>
          <a:prstGeom prst="rect">
            <a:avLst/>
          </a:prstGeom>
          <a:noFill/>
          <a:ln w="12700">
            <a:noFill/>
            <a:miter lim="800000"/>
            <a:headEnd/>
            <a:tailEnd/>
          </a:ln>
        </p:spPr>
      </p:pic>
      <p:sp>
        <p:nvSpPr>
          <p:cNvPr id="39939" name="Rectangle 3"/>
          <p:cNvSpPr>
            <a:spLocks noGrp="1" noChangeArrowheads="1"/>
          </p:cNvSpPr>
          <p:nvPr>
            <p:ph type="title"/>
          </p:nvPr>
        </p:nvSpPr>
        <p:spPr/>
        <p:txBody>
          <a:bodyPr/>
          <a:lstStyle/>
          <a:p>
            <a:r>
              <a:rPr lang="en-US" smtClean="0"/>
              <a:t>Understandings: examples...</a:t>
            </a:r>
          </a:p>
        </p:txBody>
      </p:sp>
      <p:sp>
        <p:nvSpPr>
          <p:cNvPr id="1785860" name="Rectangle 4"/>
          <p:cNvSpPr>
            <a:spLocks noGrp="1" noChangeArrowheads="1"/>
          </p:cNvSpPr>
          <p:nvPr>
            <p:ph type="body" idx="1"/>
          </p:nvPr>
        </p:nvSpPr>
        <p:spPr>
          <a:xfrm>
            <a:off x="0" y="1524000"/>
            <a:ext cx="9144000" cy="4953000"/>
          </a:xfrm>
        </p:spPr>
        <p:txBody>
          <a:bodyPr/>
          <a:lstStyle/>
          <a:p>
            <a:pPr lvl="1">
              <a:lnSpc>
                <a:spcPct val="80000"/>
              </a:lnSpc>
            </a:pPr>
            <a:r>
              <a:rPr lang="en-US" sz="3000" smtClean="0"/>
              <a:t>Great artists often break with conventions to better express what they see and feel.</a:t>
            </a:r>
          </a:p>
          <a:p>
            <a:pPr lvl="1">
              <a:lnSpc>
                <a:spcPct val="80000"/>
              </a:lnSpc>
            </a:pPr>
            <a:r>
              <a:rPr lang="en-US" sz="3000" smtClean="0"/>
              <a:t>Price is a function of supply and demand.</a:t>
            </a:r>
          </a:p>
          <a:p>
            <a:pPr lvl="1">
              <a:lnSpc>
                <a:spcPct val="80000"/>
              </a:lnSpc>
            </a:pPr>
            <a:r>
              <a:rPr lang="en-US" sz="3000" smtClean="0"/>
              <a:t>Friendships can be deepened or undone by hard times</a:t>
            </a:r>
          </a:p>
          <a:p>
            <a:pPr lvl="1">
              <a:lnSpc>
                <a:spcPct val="80000"/>
              </a:lnSpc>
            </a:pPr>
            <a:r>
              <a:rPr lang="en-US" sz="3000" smtClean="0"/>
              <a:t>History is the story told by the “winners”</a:t>
            </a:r>
          </a:p>
          <a:p>
            <a:pPr lvl="1">
              <a:lnSpc>
                <a:spcPct val="80000"/>
              </a:lnSpc>
            </a:pPr>
            <a:r>
              <a:rPr lang="en-US" sz="3000" smtClean="0"/>
              <a:t>F = ma (weight is not mass)</a:t>
            </a:r>
          </a:p>
          <a:p>
            <a:pPr lvl="1">
              <a:lnSpc>
                <a:spcPct val="80000"/>
              </a:lnSpc>
            </a:pPr>
            <a:r>
              <a:rPr lang="en-US" sz="3000" smtClean="0"/>
              <a:t>Math models simplify physical relations – and even sometimes </a:t>
            </a:r>
            <a:r>
              <a:rPr lang="en-US" sz="3000" i="1" smtClean="0"/>
              <a:t>distort</a:t>
            </a:r>
            <a:r>
              <a:rPr lang="en-US" sz="3000" smtClean="0"/>
              <a:t> relations – to deepen our understanding of them</a:t>
            </a:r>
          </a:p>
          <a:p>
            <a:pPr lvl="1">
              <a:lnSpc>
                <a:spcPct val="80000"/>
              </a:lnSpc>
            </a:pPr>
            <a:r>
              <a:rPr lang="en-US" sz="3000" smtClean="0"/>
              <a:t>The storyteller rarely tells the meaning </a:t>
            </a:r>
            <a:br>
              <a:rPr lang="en-US" sz="3000" smtClean="0"/>
            </a:br>
            <a:r>
              <a:rPr lang="en-US" sz="3000" smtClean="0"/>
              <a:t>of the story</a:t>
            </a:r>
            <a:endParaRPr lang="en-US" smtClean="0"/>
          </a:p>
        </p:txBody>
      </p:sp>
      <p:sp>
        <p:nvSpPr>
          <p:cNvPr id="1785861" name="Oval 5"/>
          <p:cNvSpPr>
            <a:spLocks noChangeArrowheads="1"/>
          </p:cNvSpPr>
          <p:nvPr/>
        </p:nvSpPr>
        <p:spPr bwMode="auto">
          <a:xfrm>
            <a:off x="8153400" y="762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U</a:t>
            </a:r>
            <a:endParaRPr lang="en-US" sz="2900" b="1">
              <a:solidFill>
                <a:srgbClr val="FFFFFF"/>
              </a:solidFill>
              <a:latin typeface="TektoMMObl_503 BD 850 EX"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785860">
                                            <p:txEl>
                                              <p:pRg st="0" end="0"/>
                                            </p:txEl>
                                          </p:spTgt>
                                        </p:tgtEl>
                                        <p:attrNameLst>
                                          <p:attrName>style.visibility</p:attrName>
                                        </p:attrNameLst>
                                      </p:cBhvr>
                                      <p:to>
                                        <p:strVal val="visible"/>
                                      </p:to>
                                    </p:set>
                                    <p:animEffect transition="in" filter="dissolve">
                                      <p:cBhvr>
                                        <p:cTn id="7" dur="500"/>
                                        <p:tgtEl>
                                          <p:spTgt spid="1785860">
                                            <p:txEl>
                                              <p:pRg st="0" end="0"/>
                                            </p:txEl>
                                          </p:spTgt>
                                        </p:tgtEl>
                                      </p:cBhvr>
                                    </p:animEffect>
                                  </p:childTnLst>
                                  <p:subTnLst>
                                    <p:animClr>
                                      <p:cBhvr override="childStyle">
                                        <p:cTn dur="1" fill="hold" display="0" masterRel="nextClick" afterEffect="1"/>
                                        <p:tgtEl>
                                          <p:spTgt spid="1785860">
                                            <p:txEl>
                                              <p:pRg st="0" end="0"/>
                                            </p:txEl>
                                          </p:spTgt>
                                        </p:tgtEl>
                                        <p:attrNameLst>
                                          <p:attrName>ppt_c</p:attrName>
                                        </p:attrNameLst>
                                      </p:cBhvr>
                                      <p:to>
                                        <a:srgbClr val="B2B2B2"/>
                                      </p:to>
                                    </p:animClr>
                                  </p:subTnLst>
                                </p:cTn>
                              </p:par>
                            </p:childTnLst>
                          </p:cTn>
                        </p:par>
                        <p:par>
                          <p:cTn id="8" fill="hold">
                            <p:stCondLst>
                              <p:cond delay="1500"/>
                            </p:stCondLst>
                            <p:childTnLst>
                              <p:par>
                                <p:cTn id="9" presetID="9" presetClass="entr" presetSubtype="0" fill="hold" grpId="0" nodeType="afterEffect">
                                  <p:stCondLst>
                                    <p:cond delay="1000"/>
                                  </p:stCondLst>
                                  <p:childTnLst>
                                    <p:set>
                                      <p:cBhvr>
                                        <p:cTn id="10" dur="1" fill="hold">
                                          <p:stCondLst>
                                            <p:cond delay="0"/>
                                          </p:stCondLst>
                                        </p:cTn>
                                        <p:tgtEl>
                                          <p:spTgt spid="1785860">
                                            <p:txEl>
                                              <p:pRg st="1" end="1"/>
                                            </p:txEl>
                                          </p:spTgt>
                                        </p:tgtEl>
                                        <p:attrNameLst>
                                          <p:attrName>style.visibility</p:attrName>
                                        </p:attrNameLst>
                                      </p:cBhvr>
                                      <p:to>
                                        <p:strVal val="visible"/>
                                      </p:to>
                                    </p:set>
                                    <p:animEffect transition="in" filter="dissolve">
                                      <p:cBhvr>
                                        <p:cTn id="11" dur="500"/>
                                        <p:tgtEl>
                                          <p:spTgt spid="1785860">
                                            <p:txEl>
                                              <p:pRg st="1" end="1"/>
                                            </p:txEl>
                                          </p:spTgt>
                                        </p:tgtEl>
                                      </p:cBhvr>
                                    </p:animEffect>
                                  </p:childTnLst>
                                  <p:subTnLst>
                                    <p:animClr>
                                      <p:cBhvr override="childStyle">
                                        <p:cTn dur="1" fill="hold" display="0" masterRel="nextClick" afterEffect="1"/>
                                        <p:tgtEl>
                                          <p:spTgt spid="1785860">
                                            <p:txEl>
                                              <p:pRg st="1" end="1"/>
                                            </p:txEl>
                                          </p:spTgt>
                                        </p:tgtEl>
                                        <p:attrNameLst>
                                          <p:attrName>ppt_c</p:attrName>
                                        </p:attrNameLst>
                                      </p:cBhvr>
                                      <p:to>
                                        <a:srgbClr val="B2B2B2"/>
                                      </p:to>
                                    </p:animClr>
                                  </p:subTnLst>
                                </p:cTn>
                              </p:par>
                            </p:childTnLst>
                          </p:cTn>
                        </p:par>
                        <p:par>
                          <p:cTn id="12" fill="hold">
                            <p:stCondLst>
                              <p:cond delay="3000"/>
                            </p:stCondLst>
                            <p:childTnLst>
                              <p:par>
                                <p:cTn id="13" presetID="9" presetClass="entr" presetSubtype="0" fill="hold" grpId="0" nodeType="afterEffect">
                                  <p:stCondLst>
                                    <p:cond delay="1000"/>
                                  </p:stCondLst>
                                  <p:childTnLst>
                                    <p:set>
                                      <p:cBhvr>
                                        <p:cTn id="14" dur="1" fill="hold">
                                          <p:stCondLst>
                                            <p:cond delay="0"/>
                                          </p:stCondLst>
                                        </p:cTn>
                                        <p:tgtEl>
                                          <p:spTgt spid="1785860">
                                            <p:txEl>
                                              <p:pRg st="2" end="2"/>
                                            </p:txEl>
                                          </p:spTgt>
                                        </p:tgtEl>
                                        <p:attrNameLst>
                                          <p:attrName>style.visibility</p:attrName>
                                        </p:attrNameLst>
                                      </p:cBhvr>
                                      <p:to>
                                        <p:strVal val="visible"/>
                                      </p:to>
                                    </p:set>
                                    <p:animEffect transition="in" filter="dissolve">
                                      <p:cBhvr>
                                        <p:cTn id="15" dur="500"/>
                                        <p:tgtEl>
                                          <p:spTgt spid="1785860">
                                            <p:txEl>
                                              <p:pRg st="2" end="2"/>
                                            </p:txEl>
                                          </p:spTgt>
                                        </p:tgtEl>
                                      </p:cBhvr>
                                    </p:animEffect>
                                  </p:childTnLst>
                                  <p:subTnLst>
                                    <p:animClr>
                                      <p:cBhvr override="childStyle">
                                        <p:cTn dur="1" fill="hold" display="0" masterRel="nextClick" afterEffect="1"/>
                                        <p:tgtEl>
                                          <p:spTgt spid="1785860">
                                            <p:txEl>
                                              <p:pRg st="2" end="2"/>
                                            </p:txEl>
                                          </p:spTgt>
                                        </p:tgtEl>
                                        <p:attrNameLst>
                                          <p:attrName>ppt_c</p:attrName>
                                        </p:attrNameLst>
                                      </p:cBhvr>
                                      <p:to>
                                        <a:srgbClr val="B2B2B2"/>
                                      </p:to>
                                    </p:animClr>
                                  </p:subTnLst>
                                </p:cTn>
                              </p:par>
                            </p:childTnLst>
                          </p:cTn>
                        </p:par>
                        <p:par>
                          <p:cTn id="16" fill="hold">
                            <p:stCondLst>
                              <p:cond delay="4500"/>
                            </p:stCondLst>
                            <p:childTnLst>
                              <p:par>
                                <p:cTn id="17" presetID="9" presetClass="entr" presetSubtype="0" fill="hold" grpId="0" nodeType="afterEffect">
                                  <p:stCondLst>
                                    <p:cond delay="1000"/>
                                  </p:stCondLst>
                                  <p:childTnLst>
                                    <p:set>
                                      <p:cBhvr>
                                        <p:cTn id="18" dur="1" fill="hold">
                                          <p:stCondLst>
                                            <p:cond delay="0"/>
                                          </p:stCondLst>
                                        </p:cTn>
                                        <p:tgtEl>
                                          <p:spTgt spid="1785860">
                                            <p:txEl>
                                              <p:pRg st="3" end="3"/>
                                            </p:txEl>
                                          </p:spTgt>
                                        </p:tgtEl>
                                        <p:attrNameLst>
                                          <p:attrName>style.visibility</p:attrName>
                                        </p:attrNameLst>
                                      </p:cBhvr>
                                      <p:to>
                                        <p:strVal val="visible"/>
                                      </p:to>
                                    </p:set>
                                    <p:animEffect transition="in" filter="dissolve">
                                      <p:cBhvr>
                                        <p:cTn id="19" dur="500"/>
                                        <p:tgtEl>
                                          <p:spTgt spid="1785860">
                                            <p:txEl>
                                              <p:pRg st="3" end="3"/>
                                            </p:txEl>
                                          </p:spTgt>
                                        </p:tgtEl>
                                      </p:cBhvr>
                                    </p:animEffect>
                                  </p:childTnLst>
                                  <p:subTnLst>
                                    <p:animClr>
                                      <p:cBhvr override="childStyle">
                                        <p:cTn dur="1" fill="hold" display="0" masterRel="nextClick" afterEffect="1"/>
                                        <p:tgtEl>
                                          <p:spTgt spid="1785860">
                                            <p:txEl>
                                              <p:pRg st="3" end="3"/>
                                            </p:txEl>
                                          </p:spTgt>
                                        </p:tgtEl>
                                        <p:attrNameLst>
                                          <p:attrName>ppt_c</p:attrName>
                                        </p:attrNameLst>
                                      </p:cBhvr>
                                      <p:to>
                                        <a:srgbClr val="B2B2B2"/>
                                      </p:to>
                                    </p:animClr>
                                  </p:subTnLst>
                                </p:cTn>
                              </p:par>
                            </p:childTnLst>
                          </p:cTn>
                        </p:par>
                        <p:par>
                          <p:cTn id="20" fill="hold">
                            <p:stCondLst>
                              <p:cond delay="6000"/>
                            </p:stCondLst>
                            <p:childTnLst>
                              <p:par>
                                <p:cTn id="21" presetID="9" presetClass="entr" presetSubtype="0" fill="hold" grpId="0" nodeType="afterEffect">
                                  <p:stCondLst>
                                    <p:cond delay="1000"/>
                                  </p:stCondLst>
                                  <p:childTnLst>
                                    <p:set>
                                      <p:cBhvr>
                                        <p:cTn id="22" dur="1" fill="hold">
                                          <p:stCondLst>
                                            <p:cond delay="0"/>
                                          </p:stCondLst>
                                        </p:cTn>
                                        <p:tgtEl>
                                          <p:spTgt spid="1785860">
                                            <p:txEl>
                                              <p:pRg st="4" end="4"/>
                                            </p:txEl>
                                          </p:spTgt>
                                        </p:tgtEl>
                                        <p:attrNameLst>
                                          <p:attrName>style.visibility</p:attrName>
                                        </p:attrNameLst>
                                      </p:cBhvr>
                                      <p:to>
                                        <p:strVal val="visible"/>
                                      </p:to>
                                    </p:set>
                                    <p:animEffect transition="in" filter="dissolve">
                                      <p:cBhvr>
                                        <p:cTn id="23" dur="500"/>
                                        <p:tgtEl>
                                          <p:spTgt spid="1785860">
                                            <p:txEl>
                                              <p:pRg st="4" end="4"/>
                                            </p:txEl>
                                          </p:spTgt>
                                        </p:tgtEl>
                                      </p:cBhvr>
                                    </p:animEffect>
                                  </p:childTnLst>
                                  <p:subTnLst>
                                    <p:animClr>
                                      <p:cBhvr override="childStyle">
                                        <p:cTn dur="1" fill="hold" display="0" masterRel="nextClick" afterEffect="1"/>
                                        <p:tgtEl>
                                          <p:spTgt spid="1785860">
                                            <p:txEl>
                                              <p:pRg st="4" end="4"/>
                                            </p:txEl>
                                          </p:spTgt>
                                        </p:tgtEl>
                                        <p:attrNameLst>
                                          <p:attrName>ppt_c</p:attrName>
                                        </p:attrNameLst>
                                      </p:cBhvr>
                                      <p:to>
                                        <a:srgbClr val="B2B2B2"/>
                                      </p:to>
                                    </p:animClr>
                                  </p:subTnLst>
                                </p:cTn>
                              </p:par>
                            </p:childTnLst>
                          </p:cTn>
                        </p:par>
                        <p:par>
                          <p:cTn id="24" fill="hold">
                            <p:stCondLst>
                              <p:cond delay="7500"/>
                            </p:stCondLst>
                            <p:childTnLst>
                              <p:par>
                                <p:cTn id="25" presetID="9" presetClass="entr" presetSubtype="0" fill="hold" grpId="0" nodeType="afterEffect">
                                  <p:stCondLst>
                                    <p:cond delay="1000"/>
                                  </p:stCondLst>
                                  <p:childTnLst>
                                    <p:set>
                                      <p:cBhvr>
                                        <p:cTn id="26" dur="1" fill="hold">
                                          <p:stCondLst>
                                            <p:cond delay="0"/>
                                          </p:stCondLst>
                                        </p:cTn>
                                        <p:tgtEl>
                                          <p:spTgt spid="1785860">
                                            <p:txEl>
                                              <p:pRg st="5" end="5"/>
                                            </p:txEl>
                                          </p:spTgt>
                                        </p:tgtEl>
                                        <p:attrNameLst>
                                          <p:attrName>style.visibility</p:attrName>
                                        </p:attrNameLst>
                                      </p:cBhvr>
                                      <p:to>
                                        <p:strVal val="visible"/>
                                      </p:to>
                                    </p:set>
                                    <p:animEffect transition="in" filter="dissolve">
                                      <p:cBhvr>
                                        <p:cTn id="27" dur="500"/>
                                        <p:tgtEl>
                                          <p:spTgt spid="1785860">
                                            <p:txEl>
                                              <p:pRg st="5" end="5"/>
                                            </p:txEl>
                                          </p:spTgt>
                                        </p:tgtEl>
                                      </p:cBhvr>
                                    </p:animEffect>
                                  </p:childTnLst>
                                  <p:subTnLst>
                                    <p:animClr>
                                      <p:cBhvr override="childStyle">
                                        <p:cTn dur="1" fill="hold" display="0" masterRel="nextClick" afterEffect="1"/>
                                        <p:tgtEl>
                                          <p:spTgt spid="1785860">
                                            <p:txEl>
                                              <p:pRg st="5" end="5"/>
                                            </p:txEl>
                                          </p:spTgt>
                                        </p:tgtEl>
                                        <p:attrNameLst>
                                          <p:attrName>ppt_c</p:attrName>
                                        </p:attrNameLst>
                                      </p:cBhvr>
                                      <p:to>
                                        <a:srgbClr val="B2B2B2"/>
                                      </p:to>
                                    </p:animClr>
                                  </p:subTnLst>
                                </p:cTn>
                              </p:par>
                            </p:childTnLst>
                          </p:cTn>
                        </p:par>
                        <p:par>
                          <p:cTn id="28" fill="hold">
                            <p:stCondLst>
                              <p:cond delay="9000"/>
                            </p:stCondLst>
                            <p:childTnLst>
                              <p:par>
                                <p:cTn id="29" presetID="9" presetClass="entr" presetSubtype="0" fill="hold" grpId="0" nodeType="afterEffect">
                                  <p:stCondLst>
                                    <p:cond delay="1000"/>
                                  </p:stCondLst>
                                  <p:childTnLst>
                                    <p:set>
                                      <p:cBhvr>
                                        <p:cTn id="30" dur="1" fill="hold">
                                          <p:stCondLst>
                                            <p:cond delay="0"/>
                                          </p:stCondLst>
                                        </p:cTn>
                                        <p:tgtEl>
                                          <p:spTgt spid="1785860">
                                            <p:txEl>
                                              <p:pRg st="6" end="6"/>
                                            </p:txEl>
                                          </p:spTgt>
                                        </p:tgtEl>
                                        <p:attrNameLst>
                                          <p:attrName>style.visibility</p:attrName>
                                        </p:attrNameLst>
                                      </p:cBhvr>
                                      <p:to>
                                        <p:strVal val="visible"/>
                                      </p:to>
                                    </p:set>
                                    <p:animEffect transition="in" filter="dissolve">
                                      <p:cBhvr>
                                        <p:cTn id="31" dur="500"/>
                                        <p:tgtEl>
                                          <p:spTgt spid="1785860">
                                            <p:txEl>
                                              <p:pRg st="6" end="6"/>
                                            </p:txEl>
                                          </p:spTgt>
                                        </p:tgtEl>
                                      </p:cBhvr>
                                    </p:animEffect>
                                  </p:childTnLst>
                                  <p:subTnLst>
                                    <p:animClr>
                                      <p:cBhvr override="childStyle">
                                        <p:cTn dur="1" fill="hold" display="0" masterRel="nextClick" afterEffect="1"/>
                                        <p:tgtEl>
                                          <p:spTgt spid="1785860">
                                            <p:txEl>
                                              <p:pRg st="6" end="6"/>
                                            </p:txEl>
                                          </p:spTgt>
                                        </p:tgtEl>
                                        <p:attrNameLst>
                                          <p:attrName>ppt_c</p:attrName>
                                        </p:attrNameLst>
                                      </p:cBhvr>
                                      <p:to>
                                        <a:srgbClr val="B2B2B2"/>
                                      </p:to>
                                    </p:animClr>
                                  </p:subTnLst>
                                </p:cTn>
                              </p:par>
                            </p:childTnLst>
                          </p:cTn>
                        </p:par>
                        <p:par>
                          <p:cTn id="32" fill="hold">
                            <p:stCondLst>
                              <p:cond delay="10500"/>
                            </p:stCondLst>
                            <p:childTnLst>
                              <p:par>
                                <p:cTn id="33" presetID="2" presetClass="entr" presetSubtype="1" fill="hold" grpId="0" nodeType="afterEffect">
                                  <p:stCondLst>
                                    <p:cond delay="1000"/>
                                  </p:stCondLst>
                                  <p:childTnLst>
                                    <p:set>
                                      <p:cBhvr>
                                        <p:cTn id="34" dur="1" fill="hold">
                                          <p:stCondLst>
                                            <p:cond delay="0"/>
                                          </p:stCondLst>
                                        </p:cTn>
                                        <p:tgtEl>
                                          <p:spTgt spid="1785861"/>
                                        </p:tgtEl>
                                        <p:attrNameLst>
                                          <p:attrName>style.visibility</p:attrName>
                                        </p:attrNameLst>
                                      </p:cBhvr>
                                      <p:to>
                                        <p:strVal val="visible"/>
                                      </p:to>
                                    </p:set>
                                    <p:anim calcmode="lin" valueType="num">
                                      <p:cBhvr additive="base">
                                        <p:cTn id="35" dur="500" fill="hold"/>
                                        <p:tgtEl>
                                          <p:spTgt spid="1785861"/>
                                        </p:tgtEl>
                                        <p:attrNameLst>
                                          <p:attrName>ppt_x</p:attrName>
                                        </p:attrNameLst>
                                      </p:cBhvr>
                                      <p:tavLst>
                                        <p:tav tm="0">
                                          <p:val>
                                            <p:strVal val="#ppt_x"/>
                                          </p:val>
                                        </p:tav>
                                        <p:tav tm="100000">
                                          <p:val>
                                            <p:strVal val="#ppt_x"/>
                                          </p:val>
                                        </p:tav>
                                      </p:tavLst>
                                    </p:anim>
                                    <p:anim calcmode="lin" valueType="num">
                                      <p:cBhvr additive="base">
                                        <p:cTn id="36" dur="500" fill="hold"/>
                                        <p:tgtEl>
                                          <p:spTgt spid="178586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5860" grpId="0" build="p" bldLvl="2" autoUpdateAnimBg="0" advAuto="1000"/>
      <p:bldP spid="1785861"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Knowledge vs. Understanding</a:t>
            </a:r>
          </a:p>
        </p:txBody>
      </p:sp>
      <p:sp>
        <p:nvSpPr>
          <p:cNvPr id="40963" name="Rectangle 3"/>
          <p:cNvSpPr>
            <a:spLocks noGrp="1" noChangeArrowheads="1"/>
          </p:cNvSpPr>
          <p:nvPr>
            <p:ph type="body" idx="1"/>
          </p:nvPr>
        </p:nvSpPr>
        <p:spPr>
          <a:xfrm>
            <a:off x="76200" y="1447800"/>
            <a:ext cx="8596313" cy="4200525"/>
          </a:xfrm>
        </p:spPr>
        <p:txBody>
          <a:bodyPr/>
          <a:lstStyle/>
          <a:p>
            <a:pPr lvl="1"/>
            <a:r>
              <a:rPr lang="en-US" smtClean="0"/>
              <a:t>An understanding is an </a:t>
            </a:r>
            <a:r>
              <a:rPr lang="en-US" i="1" smtClean="0"/>
              <a:t>unobvious and important inference</a:t>
            </a:r>
            <a:r>
              <a:rPr lang="en-US" b="0" smtClean="0"/>
              <a:t>, needing “uncoverage” in the unit;  knowledge is a set of established “facts”.</a:t>
            </a:r>
          </a:p>
          <a:p>
            <a:pPr lvl="1"/>
            <a:r>
              <a:rPr lang="en-US" smtClean="0"/>
              <a:t>Understandings make sense of facts, skills, and ideas: they tell us what our knowledge </a:t>
            </a:r>
            <a:r>
              <a:rPr lang="en-US" i="1" smtClean="0"/>
              <a:t>means</a:t>
            </a:r>
            <a:r>
              <a:rPr lang="en-US" b="0" i="1" smtClean="0"/>
              <a:t>; </a:t>
            </a:r>
            <a:r>
              <a:rPr lang="en-US" smtClean="0"/>
              <a:t>they</a:t>
            </a:r>
            <a:r>
              <a:rPr lang="en-US" b="0" i="1" smtClean="0"/>
              <a:t> </a:t>
            </a:r>
            <a:r>
              <a:rPr lang="en-US" i="1" smtClean="0"/>
              <a:t>‘connect the dots’</a:t>
            </a:r>
            <a:endParaRPr lang="en-US" b="0" smtClean="0"/>
          </a:p>
          <a:p>
            <a:pPr lvl="1"/>
            <a:r>
              <a:rPr lang="en-US" smtClean="0"/>
              <a:t>Any understandings are inherently fallible “theories”; knowledge consists of the accepted “facts” upon which a “theory” is based and the “facts” which a “theory” yields.</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Essential Questions</a:t>
            </a:r>
          </a:p>
        </p:txBody>
      </p:sp>
      <p:sp>
        <p:nvSpPr>
          <p:cNvPr id="1787907" name="Rectangle 3"/>
          <p:cNvSpPr>
            <a:spLocks noGrp="1" noChangeArrowheads="1"/>
          </p:cNvSpPr>
          <p:nvPr>
            <p:ph type="body" idx="1"/>
          </p:nvPr>
        </p:nvSpPr>
        <p:spPr>
          <a:xfrm>
            <a:off x="152400" y="1371600"/>
            <a:ext cx="8596313" cy="5029200"/>
          </a:xfrm>
        </p:spPr>
        <p:txBody>
          <a:bodyPr/>
          <a:lstStyle/>
          <a:p>
            <a:pPr marL="0" indent="0">
              <a:lnSpc>
                <a:spcPct val="90000"/>
              </a:lnSpc>
            </a:pPr>
            <a:r>
              <a:rPr lang="en-US" smtClean="0"/>
              <a:t>What questions –</a:t>
            </a:r>
          </a:p>
          <a:p>
            <a:pPr lvl="1">
              <a:lnSpc>
                <a:spcPct val="90000"/>
              </a:lnSpc>
            </a:pPr>
            <a:r>
              <a:rPr lang="en-US" smtClean="0"/>
              <a:t>are </a:t>
            </a:r>
            <a:r>
              <a:rPr lang="en-US" smtClean="0">
                <a:solidFill>
                  <a:srgbClr val="A50021"/>
                </a:solidFill>
              </a:rPr>
              <a:t>arguable</a:t>
            </a:r>
            <a:r>
              <a:rPr lang="en-US" smtClean="0"/>
              <a:t> - and </a:t>
            </a:r>
            <a:r>
              <a:rPr lang="en-US" i="1" smtClean="0"/>
              <a:t>important</a:t>
            </a:r>
            <a:r>
              <a:rPr lang="en-US" smtClean="0"/>
              <a:t> to argue about? </a:t>
            </a:r>
          </a:p>
          <a:p>
            <a:pPr lvl="1">
              <a:lnSpc>
                <a:spcPct val="90000"/>
              </a:lnSpc>
            </a:pPr>
            <a:r>
              <a:rPr lang="en-US" smtClean="0"/>
              <a:t>are at the heart of the subject?</a:t>
            </a:r>
          </a:p>
          <a:p>
            <a:pPr lvl="1">
              <a:lnSpc>
                <a:spcPct val="90000"/>
              </a:lnSpc>
            </a:pPr>
            <a:r>
              <a:rPr lang="en-US" smtClean="0"/>
              <a:t>recur - and </a:t>
            </a:r>
            <a:r>
              <a:rPr lang="en-US" i="1" smtClean="0"/>
              <a:t>should</a:t>
            </a:r>
            <a:r>
              <a:rPr lang="en-US" smtClean="0"/>
              <a:t> recur - in professional work, adult life, as well as in classroom inquiry? </a:t>
            </a:r>
          </a:p>
          <a:p>
            <a:pPr lvl="1">
              <a:lnSpc>
                <a:spcPct val="90000"/>
              </a:lnSpc>
            </a:pPr>
            <a:r>
              <a:rPr lang="en-US" smtClean="0"/>
              <a:t>raise </a:t>
            </a:r>
            <a:r>
              <a:rPr lang="en-US" smtClean="0">
                <a:solidFill>
                  <a:srgbClr val="A50021"/>
                </a:solidFill>
              </a:rPr>
              <a:t>more</a:t>
            </a:r>
            <a:r>
              <a:rPr lang="en-US" smtClean="0"/>
              <a:t> questions – provoking and sustaining engaged inquiry?</a:t>
            </a:r>
          </a:p>
          <a:p>
            <a:pPr lvl="1">
              <a:lnSpc>
                <a:spcPct val="90000"/>
              </a:lnSpc>
            </a:pPr>
            <a:r>
              <a:rPr lang="en-US" smtClean="0"/>
              <a:t>often raise important conceptual or philosophical issues?</a:t>
            </a:r>
          </a:p>
          <a:p>
            <a:pPr lvl="1">
              <a:lnSpc>
                <a:spcPct val="90000"/>
              </a:lnSpc>
            </a:pPr>
            <a:r>
              <a:rPr lang="en-US" smtClean="0"/>
              <a:t>can provide organizing purpose for meaningful &amp; connected learning?</a:t>
            </a:r>
          </a:p>
        </p:txBody>
      </p:sp>
      <p:sp>
        <p:nvSpPr>
          <p:cNvPr id="1787908" name="Oval 4"/>
          <p:cNvSpPr>
            <a:spLocks noChangeArrowheads="1"/>
          </p:cNvSpPr>
          <p:nvPr/>
        </p:nvSpPr>
        <p:spPr bwMode="auto">
          <a:xfrm>
            <a:off x="8077200" y="762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Q</a:t>
            </a:r>
            <a:endParaRPr lang="en-US" sz="2900" b="1">
              <a:solidFill>
                <a:srgbClr val="FFFFFF"/>
              </a:solidFill>
              <a:latin typeface="TektoMMObl_503 BD 850 EX"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787907">
                                            <p:txEl>
                                              <p:pRg st="0" end="0"/>
                                            </p:txEl>
                                          </p:spTgt>
                                        </p:tgtEl>
                                        <p:attrNameLst>
                                          <p:attrName>style.visibility</p:attrName>
                                        </p:attrNameLst>
                                      </p:cBhvr>
                                      <p:to>
                                        <p:strVal val="visible"/>
                                      </p:to>
                                    </p:set>
                                    <p:animEffect transition="in" filter="dissolve">
                                      <p:cBhvr>
                                        <p:cTn id="7" dur="500"/>
                                        <p:tgtEl>
                                          <p:spTgt spid="1787907">
                                            <p:txEl>
                                              <p:pRg st="0" end="0"/>
                                            </p:txEl>
                                          </p:spTgt>
                                        </p:tgtEl>
                                      </p:cBhvr>
                                    </p:animEffect>
                                  </p:childTnLst>
                                  <p:subTnLst>
                                    <p:animClr>
                                      <p:cBhvr override="childStyle">
                                        <p:cTn dur="1" fill="hold" display="0" masterRel="nextClick" afterEffect="1"/>
                                        <p:tgtEl>
                                          <p:spTgt spid="1787907">
                                            <p:txEl>
                                              <p:pRg st="0" end="0"/>
                                            </p:txEl>
                                          </p:spTgt>
                                        </p:tgtEl>
                                        <p:attrNameLst>
                                          <p:attrName>ppt_c</p:attrName>
                                        </p:attrNameLst>
                                      </p:cBhvr>
                                      <p:to>
                                        <a:srgbClr val="B2B2B2"/>
                                      </p:to>
                                    </p:animClr>
                                  </p:subTnLst>
                                </p:cTn>
                              </p:par>
                            </p:childTnLst>
                          </p:cTn>
                        </p:par>
                        <p:par>
                          <p:cTn id="8" fill="hold">
                            <p:stCondLst>
                              <p:cond delay="1500"/>
                            </p:stCondLst>
                            <p:childTnLst>
                              <p:par>
                                <p:cTn id="9" presetID="9" presetClass="entr" presetSubtype="0" fill="hold" grpId="0" nodeType="afterEffect">
                                  <p:stCondLst>
                                    <p:cond delay="1000"/>
                                  </p:stCondLst>
                                  <p:childTnLst>
                                    <p:set>
                                      <p:cBhvr>
                                        <p:cTn id="10" dur="1" fill="hold">
                                          <p:stCondLst>
                                            <p:cond delay="0"/>
                                          </p:stCondLst>
                                        </p:cTn>
                                        <p:tgtEl>
                                          <p:spTgt spid="1787907">
                                            <p:txEl>
                                              <p:pRg st="1" end="1"/>
                                            </p:txEl>
                                          </p:spTgt>
                                        </p:tgtEl>
                                        <p:attrNameLst>
                                          <p:attrName>style.visibility</p:attrName>
                                        </p:attrNameLst>
                                      </p:cBhvr>
                                      <p:to>
                                        <p:strVal val="visible"/>
                                      </p:to>
                                    </p:set>
                                    <p:animEffect transition="in" filter="dissolve">
                                      <p:cBhvr>
                                        <p:cTn id="11" dur="500"/>
                                        <p:tgtEl>
                                          <p:spTgt spid="1787907">
                                            <p:txEl>
                                              <p:pRg st="1" end="1"/>
                                            </p:txEl>
                                          </p:spTgt>
                                        </p:tgtEl>
                                      </p:cBhvr>
                                    </p:animEffect>
                                  </p:childTnLst>
                                  <p:subTnLst>
                                    <p:animClr>
                                      <p:cBhvr override="childStyle">
                                        <p:cTn dur="1" fill="hold" display="0" masterRel="nextClick" afterEffect="1"/>
                                        <p:tgtEl>
                                          <p:spTgt spid="1787907">
                                            <p:txEl>
                                              <p:pRg st="1" end="1"/>
                                            </p:txEl>
                                          </p:spTgt>
                                        </p:tgtEl>
                                        <p:attrNameLst>
                                          <p:attrName>ppt_c</p:attrName>
                                        </p:attrNameLst>
                                      </p:cBhvr>
                                      <p:to>
                                        <a:srgbClr val="B2B2B2"/>
                                      </p:to>
                                    </p:animClr>
                                  </p:subTnLst>
                                </p:cTn>
                              </p:par>
                            </p:childTnLst>
                          </p:cTn>
                        </p:par>
                        <p:par>
                          <p:cTn id="12" fill="hold">
                            <p:stCondLst>
                              <p:cond delay="3000"/>
                            </p:stCondLst>
                            <p:childTnLst>
                              <p:par>
                                <p:cTn id="13" presetID="9" presetClass="entr" presetSubtype="0" fill="hold" grpId="0" nodeType="afterEffect">
                                  <p:stCondLst>
                                    <p:cond delay="1000"/>
                                  </p:stCondLst>
                                  <p:childTnLst>
                                    <p:set>
                                      <p:cBhvr>
                                        <p:cTn id="14" dur="1" fill="hold">
                                          <p:stCondLst>
                                            <p:cond delay="0"/>
                                          </p:stCondLst>
                                        </p:cTn>
                                        <p:tgtEl>
                                          <p:spTgt spid="1787907">
                                            <p:txEl>
                                              <p:pRg st="2" end="2"/>
                                            </p:txEl>
                                          </p:spTgt>
                                        </p:tgtEl>
                                        <p:attrNameLst>
                                          <p:attrName>style.visibility</p:attrName>
                                        </p:attrNameLst>
                                      </p:cBhvr>
                                      <p:to>
                                        <p:strVal val="visible"/>
                                      </p:to>
                                    </p:set>
                                    <p:animEffect transition="in" filter="dissolve">
                                      <p:cBhvr>
                                        <p:cTn id="15" dur="500"/>
                                        <p:tgtEl>
                                          <p:spTgt spid="1787907">
                                            <p:txEl>
                                              <p:pRg st="2" end="2"/>
                                            </p:txEl>
                                          </p:spTgt>
                                        </p:tgtEl>
                                      </p:cBhvr>
                                    </p:animEffect>
                                  </p:childTnLst>
                                  <p:subTnLst>
                                    <p:animClr>
                                      <p:cBhvr override="childStyle">
                                        <p:cTn dur="1" fill="hold" display="0" masterRel="nextClick" afterEffect="1"/>
                                        <p:tgtEl>
                                          <p:spTgt spid="1787907">
                                            <p:txEl>
                                              <p:pRg st="2" end="2"/>
                                            </p:txEl>
                                          </p:spTgt>
                                        </p:tgtEl>
                                        <p:attrNameLst>
                                          <p:attrName>ppt_c</p:attrName>
                                        </p:attrNameLst>
                                      </p:cBhvr>
                                      <p:to>
                                        <a:srgbClr val="B2B2B2"/>
                                      </p:to>
                                    </p:animClr>
                                  </p:subTnLst>
                                </p:cTn>
                              </p:par>
                            </p:childTnLst>
                          </p:cTn>
                        </p:par>
                        <p:par>
                          <p:cTn id="16" fill="hold">
                            <p:stCondLst>
                              <p:cond delay="4500"/>
                            </p:stCondLst>
                            <p:childTnLst>
                              <p:par>
                                <p:cTn id="17" presetID="9" presetClass="entr" presetSubtype="0" fill="hold" grpId="0" nodeType="afterEffect">
                                  <p:stCondLst>
                                    <p:cond delay="1000"/>
                                  </p:stCondLst>
                                  <p:childTnLst>
                                    <p:set>
                                      <p:cBhvr>
                                        <p:cTn id="18" dur="1" fill="hold">
                                          <p:stCondLst>
                                            <p:cond delay="0"/>
                                          </p:stCondLst>
                                        </p:cTn>
                                        <p:tgtEl>
                                          <p:spTgt spid="1787907">
                                            <p:txEl>
                                              <p:pRg st="3" end="3"/>
                                            </p:txEl>
                                          </p:spTgt>
                                        </p:tgtEl>
                                        <p:attrNameLst>
                                          <p:attrName>style.visibility</p:attrName>
                                        </p:attrNameLst>
                                      </p:cBhvr>
                                      <p:to>
                                        <p:strVal val="visible"/>
                                      </p:to>
                                    </p:set>
                                    <p:animEffect transition="in" filter="dissolve">
                                      <p:cBhvr>
                                        <p:cTn id="19" dur="500"/>
                                        <p:tgtEl>
                                          <p:spTgt spid="1787907">
                                            <p:txEl>
                                              <p:pRg st="3" end="3"/>
                                            </p:txEl>
                                          </p:spTgt>
                                        </p:tgtEl>
                                      </p:cBhvr>
                                    </p:animEffect>
                                  </p:childTnLst>
                                  <p:subTnLst>
                                    <p:animClr>
                                      <p:cBhvr override="childStyle">
                                        <p:cTn dur="1" fill="hold" display="0" masterRel="nextClick" afterEffect="1"/>
                                        <p:tgtEl>
                                          <p:spTgt spid="1787907">
                                            <p:txEl>
                                              <p:pRg st="3" end="3"/>
                                            </p:txEl>
                                          </p:spTgt>
                                        </p:tgtEl>
                                        <p:attrNameLst>
                                          <p:attrName>ppt_c</p:attrName>
                                        </p:attrNameLst>
                                      </p:cBhvr>
                                      <p:to>
                                        <a:srgbClr val="B2B2B2"/>
                                      </p:to>
                                    </p:animClr>
                                  </p:subTnLst>
                                </p:cTn>
                              </p:par>
                            </p:childTnLst>
                          </p:cTn>
                        </p:par>
                        <p:par>
                          <p:cTn id="20" fill="hold">
                            <p:stCondLst>
                              <p:cond delay="6000"/>
                            </p:stCondLst>
                            <p:childTnLst>
                              <p:par>
                                <p:cTn id="21" presetID="9" presetClass="entr" presetSubtype="0" fill="hold" grpId="0" nodeType="afterEffect">
                                  <p:stCondLst>
                                    <p:cond delay="1000"/>
                                  </p:stCondLst>
                                  <p:childTnLst>
                                    <p:set>
                                      <p:cBhvr>
                                        <p:cTn id="22" dur="1" fill="hold">
                                          <p:stCondLst>
                                            <p:cond delay="0"/>
                                          </p:stCondLst>
                                        </p:cTn>
                                        <p:tgtEl>
                                          <p:spTgt spid="1787907">
                                            <p:txEl>
                                              <p:pRg st="4" end="4"/>
                                            </p:txEl>
                                          </p:spTgt>
                                        </p:tgtEl>
                                        <p:attrNameLst>
                                          <p:attrName>style.visibility</p:attrName>
                                        </p:attrNameLst>
                                      </p:cBhvr>
                                      <p:to>
                                        <p:strVal val="visible"/>
                                      </p:to>
                                    </p:set>
                                    <p:animEffect transition="in" filter="dissolve">
                                      <p:cBhvr>
                                        <p:cTn id="23" dur="500"/>
                                        <p:tgtEl>
                                          <p:spTgt spid="1787907">
                                            <p:txEl>
                                              <p:pRg st="4" end="4"/>
                                            </p:txEl>
                                          </p:spTgt>
                                        </p:tgtEl>
                                      </p:cBhvr>
                                    </p:animEffect>
                                  </p:childTnLst>
                                  <p:subTnLst>
                                    <p:animClr>
                                      <p:cBhvr override="childStyle">
                                        <p:cTn dur="1" fill="hold" display="0" masterRel="nextClick" afterEffect="1"/>
                                        <p:tgtEl>
                                          <p:spTgt spid="1787907">
                                            <p:txEl>
                                              <p:pRg st="4" end="4"/>
                                            </p:txEl>
                                          </p:spTgt>
                                        </p:tgtEl>
                                        <p:attrNameLst>
                                          <p:attrName>ppt_c</p:attrName>
                                        </p:attrNameLst>
                                      </p:cBhvr>
                                      <p:to>
                                        <a:srgbClr val="B2B2B2"/>
                                      </p:to>
                                    </p:animClr>
                                  </p:subTnLst>
                                </p:cTn>
                              </p:par>
                            </p:childTnLst>
                          </p:cTn>
                        </p:par>
                        <p:par>
                          <p:cTn id="24" fill="hold">
                            <p:stCondLst>
                              <p:cond delay="7500"/>
                            </p:stCondLst>
                            <p:childTnLst>
                              <p:par>
                                <p:cTn id="25" presetID="9" presetClass="entr" presetSubtype="0" fill="hold" grpId="0" nodeType="afterEffect">
                                  <p:stCondLst>
                                    <p:cond delay="1000"/>
                                  </p:stCondLst>
                                  <p:childTnLst>
                                    <p:set>
                                      <p:cBhvr>
                                        <p:cTn id="26" dur="1" fill="hold">
                                          <p:stCondLst>
                                            <p:cond delay="0"/>
                                          </p:stCondLst>
                                        </p:cTn>
                                        <p:tgtEl>
                                          <p:spTgt spid="1787907">
                                            <p:txEl>
                                              <p:pRg st="5" end="5"/>
                                            </p:txEl>
                                          </p:spTgt>
                                        </p:tgtEl>
                                        <p:attrNameLst>
                                          <p:attrName>style.visibility</p:attrName>
                                        </p:attrNameLst>
                                      </p:cBhvr>
                                      <p:to>
                                        <p:strVal val="visible"/>
                                      </p:to>
                                    </p:set>
                                    <p:animEffect transition="in" filter="dissolve">
                                      <p:cBhvr>
                                        <p:cTn id="27" dur="500"/>
                                        <p:tgtEl>
                                          <p:spTgt spid="1787907">
                                            <p:txEl>
                                              <p:pRg st="5" end="5"/>
                                            </p:txEl>
                                          </p:spTgt>
                                        </p:tgtEl>
                                      </p:cBhvr>
                                    </p:animEffect>
                                  </p:childTnLst>
                                  <p:subTnLst>
                                    <p:animClr>
                                      <p:cBhvr override="childStyle">
                                        <p:cTn dur="1" fill="hold" display="0" masterRel="nextClick" afterEffect="1"/>
                                        <p:tgtEl>
                                          <p:spTgt spid="1787907">
                                            <p:txEl>
                                              <p:pRg st="5" end="5"/>
                                            </p:txEl>
                                          </p:spTgt>
                                        </p:tgtEl>
                                        <p:attrNameLst>
                                          <p:attrName>ppt_c</p:attrName>
                                        </p:attrNameLst>
                                      </p:cBhvr>
                                      <p:to>
                                        <a:srgbClr val="B2B2B2"/>
                                      </p:to>
                                    </p:animClr>
                                  </p:subTnLst>
                                </p:cTn>
                              </p:par>
                            </p:childTnLst>
                          </p:cTn>
                        </p:par>
                        <p:par>
                          <p:cTn id="28" fill="hold">
                            <p:stCondLst>
                              <p:cond delay="9000"/>
                            </p:stCondLst>
                            <p:childTnLst>
                              <p:par>
                                <p:cTn id="29" presetID="9" presetClass="entr" presetSubtype="0" fill="hold" grpId="0" nodeType="afterEffect">
                                  <p:stCondLst>
                                    <p:cond delay="1000"/>
                                  </p:stCondLst>
                                  <p:childTnLst>
                                    <p:set>
                                      <p:cBhvr>
                                        <p:cTn id="30" dur="1" fill="hold">
                                          <p:stCondLst>
                                            <p:cond delay="0"/>
                                          </p:stCondLst>
                                        </p:cTn>
                                        <p:tgtEl>
                                          <p:spTgt spid="1787907">
                                            <p:txEl>
                                              <p:pRg st="6" end="6"/>
                                            </p:txEl>
                                          </p:spTgt>
                                        </p:tgtEl>
                                        <p:attrNameLst>
                                          <p:attrName>style.visibility</p:attrName>
                                        </p:attrNameLst>
                                      </p:cBhvr>
                                      <p:to>
                                        <p:strVal val="visible"/>
                                      </p:to>
                                    </p:set>
                                    <p:animEffect transition="in" filter="dissolve">
                                      <p:cBhvr>
                                        <p:cTn id="31" dur="500"/>
                                        <p:tgtEl>
                                          <p:spTgt spid="1787907">
                                            <p:txEl>
                                              <p:pRg st="6" end="6"/>
                                            </p:txEl>
                                          </p:spTgt>
                                        </p:tgtEl>
                                      </p:cBhvr>
                                    </p:animEffect>
                                  </p:childTnLst>
                                  <p:subTnLst>
                                    <p:animClr>
                                      <p:cBhvr override="childStyle">
                                        <p:cTn dur="1" fill="hold" display="0" masterRel="nextClick" afterEffect="1"/>
                                        <p:tgtEl>
                                          <p:spTgt spid="1787907">
                                            <p:txEl>
                                              <p:pRg st="6" end="6"/>
                                            </p:txEl>
                                          </p:spTgt>
                                        </p:tgtEl>
                                        <p:attrNameLst>
                                          <p:attrName>ppt_c</p:attrName>
                                        </p:attrNameLst>
                                      </p:cBhvr>
                                      <p:to>
                                        <a:srgbClr val="B2B2B2"/>
                                      </p:to>
                                    </p:animClr>
                                  </p:subTnLst>
                                </p:cTn>
                              </p:par>
                            </p:childTnLst>
                          </p:cTn>
                        </p:par>
                        <p:par>
                          <p:cTn id="32" fill="hold">
                            <p:stCondLst>
                              <p:cond delay="10500"/>
                            </p:stCondLst>
                            <p:childTnLst>
                              <p:par>
                                <p:cTn id="33" presetID="2" presetClass="entr" presetSubtype="1" fill="hold" grpId="0" nodeType="afterEffect">
                                  <p:stCondLst>
                                    <p:cond delay="1000"/>
                                  </p:stCondLst>
                                  <p:childTnLst>
                                    <p:set>
                                      <p:cBhvr>
                                        <p:cTn id="34" dur="1" fill="hold">
                                          <p:stCondLst>
                                            <p:cond delay="0"/>
                                          </p:stCondLst>
                                        </p:cTn>
                                        <p:tgtEl>
                                          <p:spTgt spid="1787908"/>
                                        </p:tgtEl>
                                        <p:attrNameLst>
                                          <p:attrName>style.visibility</p:attrName>
                                        </p:attrNameLst>
                                      </p:cBhvr>
                                      <p:to>
                                        <p:strVal val="visible"/>
                                      </p:to>
                                    </p:set>
                                    <p:anim calcmode="lin" valueType="num">
                                      <p:cBhvr additive="base">
                                        <p:cTn id="35" dur="500" fill="hold"/>
                                        <p:tgtEl>
                                          <p:spTgt spid="1787908"/>
                                        </p:tgtEl>
                                        <p:attrNameLst>
                                          <p:attrName>ppt_x</p:attrName>
                                        </p:attrNameLst>
                                      </p:cBhvr>
                                      <p:tavLst>
                                        <p:tav tm="0">
                                          <p:val>
                                            <p:strVal val="#ppt_x"/>
                                          </p:val>
                                        </p:tav>
                                        <p:tav tm="100000">
                                          <p:val>
                                            <p:strVal val="#ppt_x"/>
                                          </p:val>
                                        </p:tav>
                                      </p:tavLst>
                                    </p:anim>
                                    <p:anim calcmode="lin" valueType="num">
                                      <p:cBhvr additive="base">
                                        <p:cTn id="36" dur="500" fill="hold"/>
                                        <p:tgtEl>
                                          <p:spTgt spid="178790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7907" grpId="0" build="p" bldLvl="2" autoUpdateAnimBg="0" advAuto="1000"/>
      <p:bldP spid="1787908"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Sample Essential Questions:</a:t>
            </a:r>
          </a:p>
        </p:txBody>
      </p:sp>
      <p:sp>
        <p:nvSpPr>
          <p:cNvPr id="1790979" name="Rectangle 3"/>
          <p:cNvSpPr>
            <a:spLocks noGrp="1" noChangeArrowheads="1"/>
          </p:cNvSpPr>
          <p:nvPr>
            <p:ph type="body" idx="1"/>
          </p:nvPr>
        </p:nvSpPr>
        <p:spPr>
          <a:xfrm>
            <a:off x="0" y="1447800"/>
            <a:ext cx="9144000" cy="4953000"/>
          </a:xfrm>
        </p:spPr>
        <p:txBody>
          <a:bodyPr/>
          <a:lstStyle/>
          <a:p>
            <a:pPr lvl="1">
              <a:lnSpc>
                <a:spcPct val="80000"/>
              </a:lnSpc>
            </a:pPr>
            <a:r>
              <a:rPr lang="en-US" sz="3200" smtClean="0"/>
              <a:t>Who are my true friends - and how do I know for sure?</a:t>
            </a:r>
          </a:p>
          <a:p>
            <a:pPr lvl="1">
              <a:lnSpc>
                <a:spcPct val="80000"/>
              </a:lnSpc>
            </a:pPr>
            <a:r>
              <a:rPr lang="en-US" sz="3200" smtClean="0"/>
              <a:t>How “rational” is the market?</a:t>
            </a:r>
          </a:p>
          <a:p>
            <a:pPr lvl="1">
              <a:lnSpc>
                <a:spcPct val="80000"/>
              </a:lnSpc>
            </a:pPr>
            <a:r>
              <a:rPr lang="en-US" sz="3200" smtClean="0"/>
              <a:t>Does a good read differ from a ‘great book’? Why are some books fads, and others classics? </a:t>
            </a:r>
          </a:p>
          <a:p>
            <a:pPr lvl="1">
              <a:lnSpc>
                <a:spcPct val="80000"/>
              </a:lnSpc>
            </a:pPr>
            <a:r>
              <a:rPr lang="en-US" sz="3200" smtClean="0"/>
              <a:t>To what extent is geography destiny? </a:t>
            </a:r>
          </a:p>
          <a:p>
            <a:pPr lvl="1">
              <a:lnSpc>
                <a:spcPct val="80000"/>
              </a:lnSpc>
            </a:pPr>
            <a:r>
              <a:rPr lang="en-US" sz="3200" smtClean="0"/>
              <a:t>Should an axiom be obvious?</a:t>
            </a:r>
            <a:r>
              <a:rPr lang="en-US" smtClean="0"/>
              <a:t> </a:t>
            </a:r>
          </a:p>
          <a:p>
            <a:pPr lvl="1">
              <a:lnSpc>
                <a:spcPct val="80000"/>
              </a:lnSpc>
            </a:pPr>
            <a:r>
              <a:rPr lang="en-US" sz="3200" smtClean="0"/>
              <a:t>How different is a scientific theory from a plausible belief?</a:t>
            </a:r>
          </a:p>
          <a:p>
            <a:pPr lvl="1">
              <a:lnSpc>
                <a:spcPct val="80000"/>
              </a:lnSpc>
            </a:pPr>
            <a:r>
              <a:rPr lang="en-US" sz="3200" smtClean="0"/>
              <a:t>What is the government’s proper role?</a:t>
            </a:r>
          </a:p>
        </p:txBody>
      </p:sp>
      <p:sp>
        <p:nvSpPr>
          <p:cNvPr id="1790980" name="Oval 4"/>
          <p:cNvSpPr>
            <a:spLocks noChangeArrowheads="1"/>
          </p:cNvSpPr>
          <p:nvPr/>
        </p:nvSpPr>
        <p:spPr bwMode="auto">
          <a:xfrm>
            <a:off x="8077200" y="762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Q</a:t>
            </a:r>
            <a:endParaRPr lang="en-US" sz="2900" b="1">
              <a:solidFill>
                <a:srgbClr val="FFFFFF"/>
              </a:solidFill>
              <a:latin typeface="TektoMMObl_503 BD 850 EX"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790979">
                                            <p:txEl>
                                              <p:pRg st="0" end="0"/>
                                            </p:txEl>
                                          </p:spTgt>
                                        </p:tgtEl>
                                        <p:attrNameLst>
                                          <p:attrName>style.visibility</p:attrName>
                                        </p:attrNameLst>
                                      </p:cBhvr>
                                      <p:to>
                                        <p:strVal val="visible"/>
                                      </p:to>
                                    </p:set>
                                    <p:animEffect transition="in" filter="dissolve">
                                      <p:cBhvr>
                                        <p:cTn id="7" dur="500"/>
                                        <p:tgtEl>
                                          <p:spTgt spid="1790979">
                                            <p:txEl>
                                              <p:pRg st="0" end="0"/>
                                            </p:txEl>
                                          </p:spTgt>
                                        </p:tgtEl>
                                      </p:cBhvr>
                                    </p:animEffect>
                                  </p:childTnLst>
                                  <p:subTnLst>
                                    <p:animClr>
                                      <p:cBhvr override="childStyle">
                                        <p:cTn dur="1" fill="hold" display="0" masterRel="nextClick" afterEffect="1"/>
                                        <p:tgtEl>
                                          <p:spTgt spid="1790979">
                                            <p:txEl>
                                              <p:pRg st="0" end="0"/>
                                            </p:txEl>
                                          </p:spTgt>
                                        </p:tgtEl>
                                        <p:attrNameLst>
                                          <p:attrName>ppt_c</p:attrName>
                                        </p:attrNameLst>
                                      </p:cBhvr>
                                      <p:to>
                                        <a:srgbClr val="B2B2B2"/>
                                      </p:to>
                                    </p:animClr>
                                  </p:subTnLst>
                                </p:cTn>
                              </p:par>
                            </p:childTnLst>
                          </p:cTn>
                        </p:par>
                        <p:par>
                          <p:cTn id="8" fill="hold">
                            <p:stCondLst>
                              <p:cond delay="1500"/>
                            </p:stCondLst>
                            <p:childTnLst>
                              <p:par>
                                <p:cTn id="9" presetID="9" presetClass="entr" presetSubtype="0" fill="hold" grpId="0" nodeType="afterEffect">
                                  <p:stCondLst>
                                    <p:cond delay="1000"/>
                                  </p:stCondLst>
                                  <p:childTnLst>
                                    <p:set>
                                      <p:cBhvr>
                                        <p:cTn id="10" dur="1" fill="hold">
                                          <p:stCondLst>
                                            <p:cond delay="0"/>
                                          </p:stCondLst>
                                        </p:cTn>
                                        <p:tgtEl>
                                          <p:spTgt spid="1790979">
                                            <p:txEl>
                                              <p:pRg st="1" end="1"/>
                                            </p:txEl>
                                          </p:spTgt>
                                        </p:tgtEl>
                                        <p:attrNameLst>
                                          <p:attrName>style.visibility</p:attrName>
                                        </p:attrNameLst>
                                      </p:cBhvr>
                                      <p:to>
                                        <p:strVal val="visible"/>
                                      </p:to>
                                    </p:set>
                                    <p:animEffect transition="in" filter="dissolve">
                                      <p:cBhvr>
                                        <p:cTn id="11" dur="500"/>
                                        <p:tgtEl>
                                          <p:spTgt spid="1790979">
                                            <p:txEl>
                                              <p:pRg st="1" end="1"/>
                                            </p:txEl>
                                          </p:spTgt>
                                        </p:tgtEl>
                                      </p:cBhvr>
                                    </p:animEffect>
                                  </p:childTnLst>
                                  <p:subTnLst>
                                    <p:animClr>
                                      <p:cBhvr override="childStyle">
                                        <p:cTn dur="1" fill="hold" display="0" masterRel="nextClick" afterEffect="1"/>
                                        <p:tgtEl>
                                          <p:spTgt spid="1790979">
                                            <p:txEl>
                                              <p:pRg st="1" end="1"/>
                                            </p:txEl>
                                          </p:spTgt>
                                        </p:tgtEl>
                                        <p:attrNameLst>
                                          <p:attrName>ppt_c</p:attrName>
                                        </p:attrNameLst>
                                      </p:cBhvr>
                                      <p:to>
                                        <a:srgbClr val="B2B2B2"/>
                                      </p:to>
                                    </p:animClr>
                                  </p:subTnLst>
                                </p:cTn>
                              </p:par>
                            </p:childTnLst>
                          </p:cTn>
                        </p:par>
                        <p:par>
                          <p:cTn id="12" fill="hold">
                            <p:stCondLst>
                              <p:cond delay="3000"/>
                            </p:stCondLst>
                            <p:childTnLst>
                              <p:par>
                                <p:cTn id="13" presetID="9" presetClass="entr" presetSubtype="0" fill="hold" grpId="0" nodeType="afterEffect">
                                  <p:stCondLst>
                                    <p:cond delay="1000"/>
                                  </p:stCondLst>
                                  <p:childTnLst>
                                    <p:set>
                                      <p:cBhvr>
                                        <p:cTn id="14" dur="1" fill="hold">
                                          <p:stCondLst>
                                            <p:cond delay="0"/>
                                          </p:stCondLst>
                                        </p:cTn>
                                        <p:tgtEl>
                                          <p:spTgt spid="1790979">
                                            <p:txEl>
                                              <p:pRg st="2" end="2"/>
                                            </p:txEl>
                                          </p:spTgt>
                                        </p:tgtEl>
                                        <p:attrNameLst>
                                          <p:attrName>style.visibility</p:attrName>
                                        </p:attrNameLst>
                                      </p:cBhvr>
                                      <p:to>
                                        <p:strVal val="visible"/>
                                      </p:to>
                                    </p:set>
                                    <p:animEffect transition="in" filter="dissolve">
                                      <p:cBhvr>
                                        <p:cTn id="15" dur="500"/>
                                        <p:tgtEl>
                                          <p:spTgt spid="1790979">
                                            <p:txEl>
                                              <p:pRg st="2" end="2"/>
                                            </p:txEl>
                                          </p:spTgt>
                                        </p:tgtEl>
                                      </p:cBhvr>
                                    </p:animEffect>
                                  </p:childTnLst>
                                  <p:subTnLst>
                                    <p:animClr>
                                      <p:cBhvr override="childStyle">
                                        <p:cTn dur="1" fill="hold" display="0" masterRel="nextClick" afterEffect="1"/>
                                        <p:tgtEl>
                                          <p:spTgt spid="1790979">
                                            <p:txEl>
                                              <p:pRg st="2" end="2"/>
                                            </p:txEl>
                                          </p:spTgt>
                                        </p:tgtEl>
                                        <p:attrNameLst>
                                          <p:attrName>ppt_c</p:attrName>
                                        </p:attrNameLst>
                                      </p:cBhvr>
                                      <p:to>
                                        <a:srgbClr val="B2B2B2"/>
                                      </p:to>
                                    </p:animClr>
                                  </p:subTnLst>
                                </p:cTn>
                              </p:par>
                            </p:childTnLst>
                          </p:cTn>
                        </p:par>
                        <p:par>
                          <p:cTn id="16" fill="hold">
                            <p:stCondLst>
                              <p:cond delay="4500"/>
                            </p:stCondLst>
                            <p:childTnLst>
                              <p:par>
                                <p:cTn id="17" presetID="9" presetClass="entr" presetSubtype="0" fill="hold" grpId="0" nodeType="afterEffect">
                                  <p:stCondLst>
                                    <p:cond delay="1000"/>
                                  </p:stCondLst>
                                  <p:childTnLst>
                                    <p:set>
                                      <p:cBhvr>
                                        <p:cTn id="18" dur="1" fill="hold">
                                          <p:stCondLst>
                                            <p:cond delay="0"/>
                                          </p:stCondLst>
                                        </p:cTn>
                                        <p:tgtEl>
                                          <p:spTgt spid="1790979">
                                            <p:txEl>
                                              <p:pRg st="3" end="3"/>
                                            </p:txEl>
                                          </p:spTgt>
                                        </p:tgtEl>
                                        <p:attrNameLst>
                                          <p:attrName>style.visibility</p:attrName>
                                        </p:attrNameLst>
                                      </p:cBhvr>
                                      <p:to>
                                        <p:strVal val="visible"/>
                                      </p:to>
                                    </p:set>
                                    <p:animEffect transition="in" filter="dissolve">
                                      <p:cBhvr>
                                        <p:cTn id="19" dur="500"/>
                                        <p:tgtEl>
                                          <p:spTgt spid="1790979">
                                            <p:txEl>
                                              <p:pRg st="3" end="3"/>
                                            </p:txEl>
                                          </p:spTgt>
                                        </p:tgtEl>
                                      </p:cBhvr>
                                    </p:animEffect>
                                  </p:childTnLst>
                                  <p:subTnLst>
                                    <p:animClr>
                                      <p:cBhvr override="childStyle">
                                        <p:cTn dur="1" fill="hold" display="0" masterRel="nextClick" afterEffect="1"/>
                                        <p:tgtEl>
                                          <p:spTgt spid="1790979">
                                            <p:txEl>
                                              <p:pRg st="3" end="3"/>
                                            </p:txEl>
                                          </p:spTgt>
                                        </p:tgtEl>
                                        <p:attrNameLst>
                                          <p:attrName>ppt_c</p:attrName>
                                        </p:attrNameLst>
                                      </p:cBhvr>
                                      <p:to>
                                        <a:srgbClr val="B2B2B2"/>
                                      </p:to>
                                    </p:animClr>
                                  </p:subTnLst>
                                </p:cTn>
                              </p:par>
                            </p:childTnLst>
                          </p:cTn>
                        </p:par>
                        <p:par>
                          <p:cTn id="20" fill="hold">
                            <p:stCondLst>
                              <p:cond delay="6000"/>
                            </p:stCondLst>
                            <p:childTnLst>
                              <p:par>
                                <p:cTn id="21" presetID="9" presetClass="entr" presetSubtype="0" fill="hold" grpId="0" nodeType="afterEffect">
                                  <p:stCondLst>
                                    <p:cond delay="1000"/>
                                  </p:stCondLst>
                                  <p:childTnLst>
                                    <p:set>
                                      <p:cBhvr>
                                        <p:cTn id="22" dur="1" fill="hold">
                                          <p:stCondLst>
                                            <p:cond delay="0"/>
                                          </p:stCondLst>
                                        </p:cTn>
                                        <p:tgtEl>
                                          <p:spTgt spid="1790979">
                                            <p:txEl>
                                              <p:pRg st="4" end="4"/>
                                            </p:txEl>
                                          </p:spTgt>
                                        </p:tgtEl>
                                        <p:attrNameLst>
                                          <p:attrName>style.visibility</p:attrName>
                                        </p:attrNameLst>
                                      </p:cBhvr>
                                      <p:to>
                                        <p:strVal val="visible"/>
                                      </p:to>
                                    </p:set>
                                    <p:animEffect transition="in" filter="dissolve">
                                      <p:cBhvr>
                                        <p:cTn id="23" dur="500"/>
                                        <p:tgtEl>
                                          <p:spTgt spid="1790979">
                                            <p:txEl>
                                              <p:pRg st="4" end="4"/>
                                            </p:txEl>
                                          </p:spTgt>
                                        </p:tgtEl>
                                      </p:cBhvr>
                                    </p:animEffect>
                                  </p:childTnLst>
                                  <p:subTnLst>
                                    <p:animClr>
                                      <p:cBhvr override="childStyle">
                                        <p:cTn dur="1" fill="hold" display="0" masterRel="nextClick" afterEffect="1"/>
                                        <p:tgtEl>
                                          <p:spTgt spid="1790979">
                                            <p:txEl>
                                              <p:pRg st="4" end="4"/>
                                            </p:txEl>
                                          </p:spTgt>
                                        </p:tgtEl>
                                        <p:attrNameLst>
                                          <p:attrName>ppt_c</p:attrName>
                                        </p:attrNameLst>
                                      </p:cBhvr>
                                      <p:to>
                                        <a:srgbClr val="B2B2B2"/>
                                      </p:to>
                                    </p:animClr>
                                  </p:subTnLst>
                                </p:cTn>
                              </p:par>
                            </p:childTnLst>
                          </p:cTn>
                        </p:par>
                        <p:par>
                          <p:cTn id="24" fill="hold">
                            <p:stCondLst>
                              <p:cond delay="7500"/>
                            </p:stCondLst>
                            <p:childTnLst>
                              <p:par>
                                <p:cTn id="25" presetID="9" presetClass="entr" presetSubtype="0" fill="hold" grpId="0" nodeType="afterEffect">
                                  <p:stCondLst>
                                    <p:cond delay="1000"/>
                                  </p:stCondLst>
                                  <p:childTnLst>
                                    <p:set>
                                      <p:cBhvr>
                                        <p:cTn id="26" dur="1" fill="hold">
                                          <p:stCondLst>
                                            <p:cond delay="0"/>
                                          </p:stCondLst>
                                        </p:cTn>
                                        <p:tgtEl>
                                          <p:spTgt spid="1790979">
                                            <p:txEl>
                                              <p:pRg st="5" end="5"/>
                                            </p:txEl>
                                          </p:spTgt>
                                        </p:tgtEl>
                                        <p:attrNameLst>
                                          <p:attrName>style.visibility</p:attrName>
                                        </p:attrNameLst>
                                      </p:cBhvr>
                                      <p:to>
                                        <p:strVal val="visible"/>
                                      </p:to>
                                    </p:set>
                                    <p:animEffect transition="in" filter="dissolve">
                                      <p:cBhvr>
                                        <p:cTn id="27" dur="500"/>
                                        <p:tgtEl>
                                          <p:spTgt spid="1790979">
                                            <p:txEl>
                                              <p:pRg st="5" end="5"/>
                                            </p:txEl>
                                          </p:spTgt>
                                        </p:tgtEl>
                                      </p:cBhvr>
                                    </p:animEffect>
                                  </p:childTnLst>
                                  <p:subTnLst>
                                    <p:animClr>
                                      <p:cBhvr override="childStyle">
                                        <p:cTn dur="1" fill="hold" display="0" masterRel="nextClick" afterEffect="1"/>
                                        <p:tgtEl>
                                          <p:spTgt spid="1790979">
                                            <p:txEl>
                                              <p:pRg st="5" end="5"/>
                                            </p:txEl>
                                          </p:spTgt>
                                        </p:tgtEl>
                                        <p:attrNameLst>
                                          <p:attrName>ppt_c</p:attrName>
                                        </p:attrNameLst>
                                      </p:cBhvr>
                                      <p:to>
                                        <a:srgbClr val="B2B2B2"/>
                                      </p:to>
                                    </p:animClr>
                                  </p:subTnLst>
                                </p:cTn>
                              </p:par>
                            </p:childTnLst>
                          </p:cTn>
                        </p:par>
                        <p:par>
                          <p:cTn id="28" fill="hold">
                            <p:stCondLst>
                              <p:cond delay="9000"/>
                            </p:stCondLst>
                            <p:childTnLst>
                              <p:par>
                                <p:cTn id="29" presetID="9" presetClass="entr" presetSubtype="0" fill="hold" grpId="0" nodeType="afterEffect">
                                  <p:stCondLst>
                                    <p:cond delay="1000"/>
                                  </p:stCondLst>
                                  <p:childTnLst>
                                    <p:set>
                                      <p:cBhvr>
                                        <p:cTn id="30" dur="1" fill="hold">
                                          <p:stCondLst>
                                            <p:cond delay="0"/>
                                          </p:stCondLst>
                                        </p:cTn>
                                        <p:tgtEl>
                                          <p:spTgt spid="1790979">
                                            <p:txEl>
                                              <p:pRg st="6" end="6"/>
                                            </p:txEl>
                                          </p:spTgt>
                                        </p:tgtEl>
                                        <p:attrNameLst>
                                          <p:attrName>style.visibility</p:attrName>
                                        </p:attrNameLst>
                                      </p:cBhvr>
                                      <p:to>
                                        <p:strVal val="visible"/>
                                      </p:to>
                                    </p:set>
                                    <p:animEffect transition="in" filter="dissolve">
                                      <p:cBhvr>
                                        <p:cTn id="31" dur="500"/>
                                        <p:tgtEl>
                                          <p:spTgt spid="1790979">
                                            <p:txEl>
                                              <p:pRg st="6" end="6"/>
                                            </p:txEl>
                                          </p:spTgt>
                                        </p:tgtEl>
                                      </p:cBhvr>
                                    </p:animEffect>
                                  </p:childTnLst>
                                  <p:subTnLst>
                                    <p:animClr>
                                      <p:cBhvr override="childStyle">
                                        <p:cTn dur="1" fill="hold" display="0" masterRel="nextClick" afterEffect="1"/>
                                        <p:tgtEl>
                                          <p:spTgt spid="1790979">
                                            <p:txEl>
                                              <p:pRg st="6" end="6"/>
                                            </p:txEl>
                                          </p:spTgt>
                                        </p:tgtEl>
                                        <p:attrNameLst>
                                          <p:attrName>ppt_c</p:attrName>
                                        </p:attrNameLst>
                                      </p:cBhvr>
                                      <p:to>
                                        <a:srgbClr val="B2B2B2"/>
                                      </p:to>
                                    </p:animClr>
                                  </p:subTnLst>
                                </p:cTn>
                              </p:par>
                            </p:childTnLst>
                          </p:cTn>
                        </p:par>
                        <p:par>
                          <p:cTn id="32" fill="hold">
                            <p:stCondLst>
                              <p:cond delay="10500"/>
                            </p:stCondLst>
                            <p:childTnLst>
                              <p:par>
                                <p:cTn id="33" presetID="2" presetClass="entr" presetSubtype="1" fill="hold" grpId="0" nodeType="afterEffect">
                                  <p:stCondLst>
                                    <p:cond delay="1000"/>
                                  </p:stCondLst>
                                  <p:childTnLst>
                                    <p:set>
                                      <p:cBhvr>
                                        <p:cTn id="34" dur="1" fill="hold">
                                          <p:stCondLst>
                                            <p:cond delay="0"/>
                                          </p:stCondLst>
                                        </p:cTn>
                                        <p:tgtEl>
                                          <p:spTgt spid="1790980"/>
                                        </p:tgtEl>
                                        <p:attrNameLst>
                                          <p:attrName>style.visibility</p:attrName>
                                        </p:attrNameLst>
                                      </p:cBhvr>
                                      <p:to>
                                        <p:strVal val="visible"/>
                                      </p:to>
                                    </p:set>
                                    <p:anim calcmode="lin" valueType="num">
                                      <p:cBhvr additive="base">
                                        <p:cTn id="35" dur="500" fill="hold"/>
                                        <p:tgtEl>
                                          <p:spTgt spid="1790980"/>
                                        </p:tgtEl>
                                        <p:attrNameLst>
                                          <p:attrName>ppt_x</p:attrName>
                                        </p:attrNameLst>
                                      </p:cBhvr>
                                      <p:tavLst>
                                        <p:tav tm="0">
                                          <p:val>
                                            <p:strVal val="#ppt_x"/>
                                          </p:val>
                                        </p:tav>
                                        <p:tav tm="100000">
                                          <p:val>
                                            <p:strVal val="#ppt_x"/>
                                          </p:val>
                                        </p:tav>
                                      </p:tavLst>
                                    </p:anim>
                                    <p:anim calcmode="lin" valueType="num">
                                      <p:cBhvr additive="base">
                                        <p:cTn id="36" dur="500" fill="hold"/>
                                        <p:tgtEl>
                                          <p:spTgt spid="179098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0979" grpId="0" build="p" bldLvl="2" autoUpdateAnimBg="0" advAuto="1000"/>
      <p:bldP spid="1790980" grpId="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1828800"/>
            <a:ext cx="6324600" cy="762000"/>
            <a:chOff x="336" y="1152"/>
            <a:chExt cx="3984" cy="480"/>
          </a:xfrm>
        </p:grpSpPr>
        <p:sp>
          <p:nvSpPr>
            <p:cNvPr id="1105923" name="Rectangle 3"/>
            <p:cNvSpPr>
              <a:spLocks noChangeArrowheads="1"/>
            </p:cNvSpPr>
            <p:nvPr/>
          </p:nvSpPr>
          <p:spPr bwMode="auto">
            <a:xfrm>
              <a:off x="336" y="1152"/>
              <a:ext cx="3928" cy="480"/>
            </a:xfrm>
            <a:prstGeom prst="rect">
              <a:avLst/>
            </a:prstGeom>
            <a:solidFill>
              <a:srgbClr val="C0C0C0"/>
            </a:solidFill>
            <a:ln w="12700">
              <a:solidFill>
                <a:schemeClr val="tx1"/>
              </a:solidFill>
              <a:miter lim="800000"/>
              <a:headEnd/>
              <a:tailEnd/>
            </a:ln>
            <a:effectLst>
              <a:outerShdw dist="53882" dir="2700000" algn="ctr" rotWithShape="0">
                <a:srgbClr val="777777"/>
              </a:outerShdw>
            </a:effectLst>
          </p:spPr>
          <p:txBody>
            <a:bodyPr wrap="none" anchor="ctr"/>
            <a:lstStyle/>
            <a:p>
              <a:pPr algn="ctr">
                <a:defRPr/>
              </a:pPr>
              <a:endParaRPr lang="en-US" altLang="en-US" sz="2500" i="1">
                <a:solidFill>
                  <a:srgbClr val="777777"/>
                </a:solidFill>
                <a:latin typeface="TektoMMObl_503 BD 850 EX" charset="0"/>
                <a:ea typeface="+mn-ea"/>
              </a:endParaRPr>
            </a:p>
          </p:txBody>
        </p:sp>
        <p:sp>
          <p:nvSpPr>
            <p:cNvPr id="46092" name="Rectangle 4"/>
            <p:cNvSpPr>
              <a:spLocks noChangeArrowheads="1"/>
            </p:cNvSpPr>
            <p:nvPr/>
          </p:nvSpPr>
          <p:spPr bwMode="auto">
            <a:xfrm>
              <a:off x="480" y="1186"/>
              <a:ext cx="3840" cy="364"/>
            </a:xfrm>
            <a:prstGeom prst="rect">
              <a:avLst/>
            </a:prstGeom>
            <a:solidFill>
              <a:srgbClr val="C0C0C0"/>
            </a:solidFill>
            <a:ln w="12700">
              <a:noFill/>
              <a:miter lim="800000"/>
              <a:headEnd/>
              <a:tailEnd/>
            </a:ln>
          </p:spPr>
          <p:txBody>
            <a:bodyPr lIns="90487" tIns="44450" rIns="90487" bIns="44450">
              <a:spAutoFit/>
            </a:bodyPr>
            <a:lstStyle/>
            <a:p>
              <a:pPr algn="ctr"/>
              <a:r>
                <a:rPr lang="en-US" sz="3200" b="1">
                  <a:solidFill>
                    <a:srgbClr val="777777"/>
                  </a:solidFill>
                  <a:latin typeface="Book Antiqua" pitchFamily="-109" charset="0"/>
                </a:rPr>
                <a:t>1. Identify desired results</a:t>
              </a:r>
            </a:p>
          </p:txBody>
        </p:sp>
      </p:grpSp>
      <p:grpSp>
        <p:nvGrpSpPr>
          <p:cNvPr id="3" name="Group 5"/>
          <p:cNvGrpSpPr>
            <a:grpSpLocks/>
          </p:cNvGrpSpPr>
          <p:nvPr/>
        </p:nvGrpSpPr>
        <p:grpSpPr bwMode="auto">
          <a:xfrm>
            <a:off x="917575" y="2978150"/>
            <a:ext cx="7616825" cy="1054100"/>
            <a:chOff x="578" y="1876"/>
            <a:chExt cx="4798" cy="664"/>
          </a:xfrm>
        </p:grpSpPr>
        <p:sp>
          <p:nvSpPr>
            <p:cNvPr id="1105926" name="Rectangle 6"/>
            <p:cNvSpPr>
              <a:spLocks noChangeArrowheads="1"/>
            </p:cNvSpPr>
            <p:nvPr/>
          </p:nvSpPr>
          <p:spPr bwMode="auto">
            <a:xfrm>
              <a:off x="676" y="1876"/>
              <a:ext cx="4648" cy="664"/>
            </a:xfrm>
            <a:prstGeom prst="rect">
              <a:avLst/>
            </a:prstGeom>
            <a:solidFill>
              <a:schemeClr val="bg2"/>
            </a:solidFill>
            <a:ln w="12700">
              <a:solidFill>
                <a:schemeClr val="tx1"/>
              </a:solidFill>
              <a:miter lim="800000"/>
              <a:headEnd/>
              <a:tailEnd/>
            </a:ln>
            <a:effectLst>
              <a:outerShdw dist="71842" dir="2700000" algn="ctr" rotWithShape="0">
                <a:srgbClr val="CC9900"/>
              </a:outerShdw>
            </a:effectLst>
          </p:spPr>
          <p:txBody>
            <a:bodyPr wrap="none" anchor="ctr"/>
            <a:lstStyle/>
            <a:p>
              <a:pPr>
                <a:defRPr/>
              </a:pPr>
              <a:endParaRPr lang="en-US">
                <a:latin typeface="Times" charset="0"/>
                <a:ea typeface="+mn-ea"/>
              </a:endParaRPr>
            </a:p>
          </p:txBody>
        </p:sp>
        <p:sp>
          <p:nvSpPr>
            <p:cNvPr id="46090" name="Rectangle 7"/>
            <p:cNvSpPr>
              <a:spLocks noChangeArrowheads="1"/>
            </p:cNvSpPr>
            <p:nvPr/>
          </p:nvSpPr>
          <p:spPr bwMode="auto">
            <a:xfrm>
              <a:off x="578" y="2050"/>
              <a:ext cx="4798" cy="403"/>
            </a:xfrm>
            <a:prstGeom prst="rect">
              <a:avLst/>
            </a:prstGeom>
            <a:noFill/>
            <a:ln w="12700">
              <a:noFill/>
              <a:miter lim="800000"/>
              <a:headEnd/>
              <a:tailEnd/>
            </a:ln>
          </p:spPr>
          <p:txBody>
            <a:bodyPr lIns="90487" tIns="44450" rIns="90487" bIns="44450">
              <a:spAutoFit/>
            </a:bodyPr>
            <a:lstStyle/>
            <a:p>
              <a:pPr algn="ctr"/>
              <a:r>
                <a:rPr lang="en-US" sz="3600" b="1">
                  <a:latin typeface="Book Antiqua" pitchFamily="-109" charset="0"/>
                </a:rPr>
                <a:t> 2. Determine acceptable evidence</a:t>
              </a:r>
              <a:endParaRPr lang="en-US" sz="3200" b="1">
                <a:latin typeface="Book Antiqua" pitchFamily="-109" charset="0"/>
              </a:endParaRPr>
            </a:p>
          </p:txBody>
        </p:sp>
      </p:grpSp>
      <p:grpSp>
        <p:nvGrpSpPr>
          <p:cNvPr id="4" name="Group 8"/>
          <p:cNvGrpSpPr>
            <a:grpSpLocks/>
          </p:cNvGrpSpPr>
          <p:nvPr/>
        </p:nvGrpSpPr>
        <p:grpSpPr bwMode="auto">
          <a:xfrm>
            <a:off x="1911350" y="4508500"/>
            <a:ext cx="6769100" cy="1282700"/>
            <a:chOff x="1204" y="2840"/>
            <a:chExt cx="4264" cy="808"/>
          </a:xfrm>
        </p:grpSpPr>
        <p:sp>
          <p:nvSpPr>
            <p:cNvPr id="1105929" name="Rectangle 9"/>
            <p:cNvSpPr>
              <a:spLocks noChangeArrowheads="1"/>
            </p:cNvSpPr>
            <p:nvPr/>
          </p:nvSpPr>
          <p:spPr bwMode="auto">
            <a:xfrm>
              <a:off x="1204" y="2840"/>
              <a:ext cx="4264" cy="808"/>
            </a:xfrm>
            <a:prstGeom prst="rect">
              <a:avLst/>
            </a:prstGeom>
            <a:solidFill>
              <a:srgbClr val="C0C0C0"/>
            </a:solidFill>
            <a:ln w="12700">
              <a:solidFill>
                <a:schemeClr val="tx1"/>
              </a:solidFill>
              <a:miter lim="800000"/>
              <a:headEnd/>
              <a:tailEnd/>
            </a:ln>
            <a:effectLst>
              <a:outerShdw dist="53882" dir="2700000" algn="ctr" rotWithShape="0">
                <a:srgbClr val="777777"/>
              </a:outerShdw>
            </a:effectLst>
          </p:spPr>
          <p:txBody>
            <a:bodyPr wrap="none" anchor="ctr"/>
            <a:lstStyle/>
            <a:p>
              <a:pPr>
                <a:defRPr/>
              </a:pPr>
              <a:endParaRPr lang="en-US">
                <a:latin typeface="Times" charset="0"/>
                <a:ea typeface="+mn-ea"/>
              </a:endParaRPr>
            </a:p>
          </p:txBody>
        </p:sp>
        <p:sp>
          <p:nvSpPr>
            <p:cNvPr id="46088" name="Rectangle 10"/>
            <p:cNvSpPr>
              <a:spLocks noChangeArrowheads="1"/>
            </p:cNvSpPr>
            <p:nvPr/>
          </p:nvSpPr>
          <p:spPr bwMode="auto">
            <a:xfrm>
              <a:off x="1248" y="2932"/>
              <a:ext cx="4176" cy="672"/>
            </a:xfrm>
            <a:prstGeom prst="rect">
              <a:avLst/>
            </a:prstGeom>
            <a:solidFill>
              <a:srgbClr val="C0C0C0"/>
            </a:solidFill>
            <a:ln w="12700">
              <a:noFill/>
              <a:miter lim="800000"/>
              <a:headEnd/>
              <a:tailEnd/>
            </a:ln>
          </p:spPr>
          <p:txBody>
            <a:bodyPr lIns="90487" tIns="44450" rIns="90487" bIns="44450">
              <a:spAutoFit/>
            </a:bodyPr>
            <a:lstStyle/>
            <a:p>
              <a:pPr algn="ctr"/>
              <a:r>
                <a:rPr lang="en-US" sz="3200" b="1">
                  <a:solidFill>
                    <a:srgbClr val="777777"/>
                  </a:solidFill>
                  <a:latin typeface="Book Antiqua" pitchFamily="-109" charset="0"/>
                </a:rPr>
                <a:t>3. Plan learning experiences </a:t>
              </a:r>
            </a:p>
            <a:p>
              <a:pPr algn="ctr"/>
              <a:r>
                <a:rPr lang="en-US" sz="3200" b="1">
                  <a:solidFill>
                    <a:srgbClr val="777777"/>
                  </a:solidFill>
                  <a:latin typeface="Book Antiqua" pitchFamily="-109" charset="0"/>
                </a:rPr>
                <a:t>  &amp; instruction</a:t>
              </a:r>
            </a:p>
          </p:txBody>
        </p:sp>
      </p:grpSp>
      <p:sp>
        <p:nvSpPr>
          <p:cNvPr id="46086" name="Rectangle 11"/>
          <p:cNvSpPr>
            <a:spLocks noGrp="1" noChangeArrowheads="1"/>
          </p:cNvSpPr>
          <p:nvPr>
            <p:ph type="title"/>
          </p:nvPr>
        </p:nvSpPr>
        <p:spPr>
          <a:xfrm>
            <a:off x="533400" y="609600"/>
            <a:ext cx="7758113" cy="762000"/>
          </a:xfrm>
        </p:spPr>
        <p:txBody>
          <a:bodyPr>
            <a:normAutofit fontScale="90000"/>
          </a:bodyPr>
          <a:lstStyle/>
          <a:p>
            <a:r>
              <a:rPr lang="en-US" smtClean="0"/>
              <a:t>3 Stages of Design: </a:t>
            </a:r>
            <a:br>
              <a:rPr lang="en-US" smtClean="0"/>
            </a:br>
            <a:r>
              <a:rPr lang="en-US" smtClean="0"/>
              <a:t>Stage 2</a:t>
            </a:r>
          </a:p>
        </p:txBody>
      </p:sp>
      <p:graphicFrame>
        <p:nvGraphicFramePr>
          <p:cNvPr id="46082" name="Object 12">
            <a:hlinkClick r:id="rId4" action="ppaction://hlinkpres?slideindex=2&amp;slidetitle=Portfolios - Rationale"/>
          </p:cNvPr>
          <p:cNvGraphicFramePr>
            <a:graphicFrameLocks noChangeAspect="1"/>
          </p:cNvGraphicFramePr>
          <p:nvPr/>
        </p:nvGraphicFramePr>
        <p:xfrm>
          <a:off x="7162800" y="152400"/>
          <a:ext cx="1651000" cy="1084263"/>
        </p:xfrm>
        <a:graphic>
          <a:graphicData uri="http://schemas.openxmlformats.org/presentationml/2006/ole">
            <p:oleObj spid="_x0000_s165890" name="Clip" r:id="rId5" imgW="4368800" imgH="2870200"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30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3*#ppt_w"/>
                                          </p:val>
                                        </p:tav>
                                        <p:tav tm="100000">
                                          <p:val>
                                            <p:strVal val="#ppt_w"/>
                                          </p:val>
                                        </p:tav>
                                      </p:tavLst>
                                    </p:anim>
                                    <p:anim calcmode="lin" valueType="num">
                                      <p:cBhvr>
                                        <p:cTn id="8" dur="500" fill="hold"/>
                                        <p:tgtEl>
                                          <p:spTgt spid="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71472" y="2743200"/>
            <a:ext cx="8358246" cy="4114800"/>
          </a:xfrm>
        </p:spPr>
        <p:txBody>
          <a:bodyPr>
            <a:normAutofit/>
          </a:bodyPr>
          <a:lstStyle/>
          <a:p>
            <a:pPr>
              <a:buFont typeface="Arial" pitchFamily="34" charset="0"/>
              <a:buChar char="•"/>
            </a:pPr>
            <a:r>
              <a:rPr lang="en-US" dirty="0" smtClean="0">
                <a:solidFill>
                  <a:schemeClr val="tx1"/>
                </a:solidFill>
              </a:rPr>
              <a:t>Think about </a:t>
            </a:r>
            <a:r>
              <a:rPr lang="en-US" b="1" dirty="0" smtClean="0">
                <a:solidFill>
                  <a:schemeClr val="tx1"/>
                </a:solidFill>
              </a:rPr>
              <a:t>how you will decide if students are starting to master the knowledge and skills you want them to gain.</a:t>
            </a:r>
            <a:r>
              <a:rPr lang="en-US" dirty="0" smtClean="0">
                <a:solidFill>
                  <a:schemeClr val="tx1"/>
                </a:solidFill>
              </a:rPr>
              <a:t>  </a:t>
            </a:r>
          </a:p>
          <a:p>
            <a:pPr>
              <a:buFont typeface="Arial" pitchFamily="34" charset="0"/>
              <a:buChar char="•"/>
            </a:pPr>
            <a:r>
              <a:rPr lang="en-US" dirty="0" smtClean="0">
                <a:solidFill>
                  <a:schemeClr val="tx1"/>
                </a:solidFill>
              </a:rPr>
              <a:t>What will you accept as evidence that students are making progress toward the learning goals of the course?  </a:t>
            </a:r>
          </a:p>
          <a:p>
            <a:pPr>
              <a:buFont typeface="Arial" pitchFamily="34" charset="0"/>
              <a:buChar char="•"/>
            </a:pPr>
            <a:r>
              <a:rPr lang="en-US" b="1" dirty="0" smtClean="0">
                <a:solidFill>
                  <a:schemeClr val="tx1"/>
                </a:solidFill>
              </a:rPr>
              <a:t>How will you know if they are “getting it”? </a:t>
            </a:r>
            <a:endParaRPr lang="en-AU" b="1" dirty="0" smtClean="0">
              <a:solidFill>
                <a:schemeClr val="tx1"/>
              </a:solidFill>
            </a:endParaRPr>
          </a:p>
          <a:p>
            <a:pPr>
              <a:buFont typeface="Arial" pitchFamily="34" charset="0"/>
              <a:buChar char="•"/>
            </a:pPr>
            <a:r>
              <a:rPr lang="en-US" b="1" dirty="0" smtClean="0">
                <a:solidFill>
                  <a:schemeClr val="tx1"/>
                </a:solidFill>
              </a:rPr>
              <a:t>Consider a wide range of assessment methods </a:t>
            </a:r>
            <a:r>
              <a:rPr lang="en-US" dirty="0" smtClean="0">
                <a:solidFill>
                  <a:schemeClr val="tx1"/>
                </a:solidFill>
              </a:rPr>
              <a:t>that </a:t>
            </a:r>
            <a:r>
              <a:rPr lang="en-US" b="1" dirty="0" smtClean="0">
                <a:solidFill>
                  <a:schemeClr val="tx1"/>
                </a:solidFill>
              </a:rPr>
              <a:t>match our learning goals so we can attain the evidence we want.</a:t>
            </a:r>
            <a:r>
              <a:rPr lang="en-US" dirty="0" smtClean="0">
                <a:solidFill>
                  <a:schemeClr val="tx1"/>
                </a:solidFill>
              </a:rPr>
              <a:t>  </a:t>
            </a:r>
            <a:endParaRPr lang="en-AU" dirty="0" smtClean="0">
              <a:solidFill>
                <a:schemeClr val="tx1"/>
              </a:solidFill>
            </a:endParaRPr>
          </a:p>
        </p:txBody>
      </p:sp>
      <p:sp>
        <p:nvSpPr>
          <p:cNvPr id="3" name="Title 2"/>
          <p:cNvSpPr>
            <a:spLocks noGrp="1"/>
          </p:cNvSpPr>
          <p:nvPr>
            <p:ph type="title"/>
          </p:nvPr>
        </p:nvSpPr>
        <p:spPr/>
        <p:txBody>
          <a:bodyPr>
            <a:normAutofit/>
          </a:bodyPr>
          <a:lstStyle/>
          <a:p>
            <a:r>
              <a:rPr lang="en-AU" b="1" dirty="0" smtClean="0"/>
              <a:t>STAGE 2. Determine acceptable evidence</a:t>
            </a:r>
            <a:endParaRPr lang="en-AU" b="1"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514"/>
            <a:ext cx="8229600" cy="684761"/>
          </a:xfrm>
        </p:spPr>
        <p:txBody>
          <a:bodyPr>
            <a:normAutofit fontScale="90000"/>
          </a:bodyPr>
          <a:lstStyle/>
          <a:p>
            <a:r>
              <a:rPr lang="en-AU" b="1" dirty="0" smtClean="0"/>
              <a:t>STAGE 2 -Six facets of understanding </a:t>
            </a:r>
            <a:endParaRPr lang="en-AU" b="1" dirty="0"/>
          </a:p>
        </p:txBody>
      </p:sp>
      <p:graphicFrame>
        <p:nvGraphicFramePr>
          <p:cNvPr id="5" name="Diagram 4"/>
          <p:cNvGraphicFramePr/>
          <p:nvPr/>
        </p:nvGraphicFramePr>
        <p:xfrm>
          <a:off x="0" y="768627"/>
          <a:ext cx="9144000" cy="5870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790121" y="4549677"/>
            <a:ext cx="1630019" cy="1785104"/>
          </a:xfrm>
          <a:prstGeom prst="rect">
            <a:avLst/>
          </a:prstGeom>
          <a:noFill/>
        </p:spPr>
        <p:txBody>
          <a:bodyPr wrap="square" rtlCol="0">
            <a:spAutoFit/>
          </a:bodyPr>
          <a:lstStyle/>
          <a:p>
            <a:pPr lvl="0" algn="ctr"/>
            <a:r>
              <a:rPr lang="en-AU" sz="1400" dirty="0" smtClean="0">
                <a:solidFill>
                  <a:schemeClr val="bg1"/>
                </a:solidFill>
              </a:rPr>
              <a:t>Be aware of, believe, be like, be open to , consider, imagine, relate, role-play</a:t>
            </a:r>
          </a:p>
          <a:p>
            <a:pPr lvl="0" algn="ctr"/>
            <a:r>
              <a:rPr lang="en-AU" sz="2000" b="1" dirty="0" smtClean="0">
                <a:solidFill>
                  <a:schemeClr val="bg1"/>
                </a:solidFill>
              </a:rPr>
              <a:t>Self Knowledge</a:t>
            </a:r>
            <a:endParaRPr lang="en-AU"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95536" y="4149080"/>
            <a:ext cx="4968552"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normAutofit fontScale="90000"/>
          </a:bodyPr>
          <a:lstStyle/>
          <a:p>
            <a:r>
              <a:rPr lang="en-AU" sz="4800" b="1" dirty="0" smtClean="0"/>
              <a:t>6 FACETS of UNDERSTANDING</a:t>
            </a:r>
            <a:r>
              <a:rPr lang="en-AU" sz="4800" dirty="0" smtClean="0"/>
              <a:t>....</a:t>
            </a:r>
            <a:endParaRPr lang="en-AU" sz="4800" dirty="0"/>
          </a:p>
        </p:txBody>
      </p:sp>
      <p:sp>
        <p:nvSpPr>
          <p:cNvPr id="4" name="TextBox 3"/>
          <p:cNvSpPr txBox="1"/>
          <p:nvPr/>
        </p:nvSpPr>
        <p:spPr>
          <a:xfrm>
            <a:off x="611560" y="1556792"/>
            <a:ext cx="4680520" cy="5909310"/>
          </a:xfrm>
          <a:prstGeom prst="rect">
            <a:avLst/>
          </a:prstGeom>
          <a:noFill/>
        </p:spPr>
        <p:txBody>
          <a:bodyPr wrap="square" rtlCol="0">
            <a:spAutoFit/>
          </a:bodyPr>
          <a:lstStyle/>
          <a:p>
            <a:r>
              <a:rPr lang="en-AU" sz="5400" dirty="0" smtClean="0">
                <a:cs typeface="Arial" pitchFamily="34" charset="0"/>
              </a:rPr>
              <a:t>Explanation</a:t>
            </a:r>
          </a:p>
          <a:p>
            <a:r>
              <a:rPr lang="en-AU" sz="5400" dirty="0" smtClean="0">
                <a:cs typeface="Arial" pitchFamily="34" charset="0"/>
              </a:rPr>
              <a:t>Interpretation</a:t>
            </a:r>
          </a:p>
          <a:p>
            <a:r>
              <a:rPr lang="en-AU" sz="5400" dirty="0" smtClean="0">
                <a:cs typeface="Arial" pitchFamily="34" charset="0"/>
              </a:rPr>
              <a:t>Application</a:t>
            </a:r>
          </a:p>
          <a:p>
            <a:r>
              <a:rPr lang="en-AU" sz="5400" dirty="0" smtClean="0">
                <a:cs typeface="Arial" pitchFamily="34" charset="0"/>
              </a:rPr>
              <a:t>Perspective</a:t>
            </a:r>
          </a:p>
          <a:p>
            <a:r>
              <a:rPr lang="en-AU" sz="5400" dirty="0" smtClean="0">
                <a:cs typeface="Arial" pitchFamily="34" charset="0"/>
              </a:rPr>
              <a:t>Empathy</a:t>
            </a:r>
          </a:p>
          <a:p>
            <a:r>
              <a:rPr lang="en-AU" sz="5400" dirty="0" smtClean="0">
                <a:cs typeface="Arial" pitchFamily="34" charset="0"/>
              </a:rPr>
              <a:t>Self Knowledge</a:t>
            </a:r>
          </a:p>
          <a:p>
            <a:endParaRPr lang="en-AU" sz="5400" dirty="0">
              <a:cs typeface="Arial" pitchFamily="34" charset="0"/>
            </a:endParaRPr>
          </a:p>
        </p:txBody>
      </p:sp>
      <p:sp>
        <p:nvSpPr>
          <p:cNvPr id="6" name="Rectangle 5"/>
          <p:cNvSpPr/>
          <p:nvPr/>
        </p:nvSpPr>
        <p:spPr>
          <a:xfrm>
            <a:off x="2519264" y="6534834"/>
            <a:ext cx="6624736" cy="646331"/>
          </a:xfrm>
          <a:prstGeom prst="rect">
            <a:avLst/>
          </a:prstGeom>
        </p:spPr>
        <p:txBody>
          <a:bodyPr wrap="square">
            <a:spAutoFit/>
          </a:bodyPr>
          <a:lstStyle/>
          <a:p>
            <a:r>
              <a:rPr lang="en-AU" dirty="0" smtClean="0">
                <a:hlinkClick r:id="rId3"/>
              </a:rPr>
              <a:t>http://www.youtube.com/watch?v=au2Rv_2pwdQ&amp;feature=related</a:t>
            </a:r>
            <a:endParaRPr lang="en-AU" dirty="0" smtClean="0"/>
          </a:p>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614"/>
            <a:ext cx="8229600" cy="613258"/>
          </a:xfrm>
        </p:spPr>
        <p:txBody>
          <a:bodyPr>
            <a:normAutofit fontScale="90000"/>
          </a:bodyPr>
          <a:lstStyle/>
          <a:p>
            <a:r>
              <a:rPr lang="en-AU" sz="3200" b="1" dirty="0" smtClean="0"/>
              <a:t>Determining Acceptable Evidence GRASPS</a:t>
            </a:r>
            <a:endParaRPr lang="en-AU" sz="3200" b="1" dirty="0"/>
          </a:p>
        </p:txBody>
      </p:sp>
      <p:graphicFrame>
        <p:nvGraphicFramePr>
          <p:cNvPr id="3" name="Diagram 2"/>
          <p:cNvGraphicFramePr/>
          <p:nvPr/>
        </p:nvGraphicFramePr>
        <p:xfrm>
          <a:off x="0" y="781878"/>
          <a:ext cx="8984974" cy="6076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06902" y="2857496"/>
            <a:ext cx="1200802" cy="3595840"/>
          </a:xfrm>
        </p:spPr>
        <p:txBody>
          <a:bodyPr>
            <a:normAutofit fontScale="92500" lnSpcReduction="10000"/>
          </a:bodyPr>
          <a:lstStyle/>
          <a:p>
            <a:pPr>
              <a:buFont typeface="Arial" pitchFamily="34" charset="0"/>
              <a:buChar char="•"/>
            </a:pPr>
            <a:r>
              <a:rPr lang="en-AU" sz="4000" b="1" dirty="0" smtClean="0">
                <a:solidFill>
                  <a:schemeClr val="tx1"/>
                </a:solidFill>
              </a:rPr>
              <a:t>G</a:t>
            </a:r>
          </a:p>
          <a:p>
            <a:pPr>
              <a:buFont typeface="Arial" pitchFamily="34" charset="0"/>
              <a:buChar char="•"/>
            </a:pPr>
            <a:r>
              <a:rPr lang="en-AU" sz="4000" b="1" dirty="0" smtClean="0">
                <a:solidFill>
                  <a:schemeClr val="tx1"/>
                </a:solidFill>
              </a:rPr>
              <a:t>R</a:t>
            </a:r>
          </a:p>
          <a:p>
            <a:pPr>
              <a:buFont typeface="Arial" pitchFamily="34" charset="0"/>
              <a:buChar char="•"/>
            </a:pPr>
            <a:r>
              <a:rPr lang="en-AU" sz="4000" b="1" dirty="0" smtClean="0">
                <a:solidFill>
                  <a:schemeClr val="tx1"/>
                </a:solidFill>
              </a:rPr>
              <a:t>A</a:t>
            </a:r>
          </a:p>
          <a:p>
            <a:pPr>
              <a:buFont typeface="Arial" pitchFamily="34" charset="0"/>
              <a:buChar char="•"/>
            </a:pPr>
            <a:r>
              <a:rPr lang="en-AU" sz="4000" b="1" dirty="0" smtClean="0">
                <a:solidFill>
                  <a:schemeClr val="tx1"/>
                </a:solidFill>
              </a:rPr>
              <a:t>S</a:t>
            </a:r>
          </a:p>
          <a:p>
            <a:pPr>
              <a:buFont typeface="Arial" pitchFamily="34" charset="0"/>
              <a:buChar char="•"/>
            </a:pPr>
            <a:r>
              <a:rPr lang="en-AU" sz="4000" b="1" dirty="0" smtClean="0">
                <a:solidFill>
                  <a:schemeClr val="tx1"/>
                </a:solidFill>
              </a:rPr>
              <a:t>P</a:t>
            </a:r>
          </a:p>
          <a:p>
            <a:pPr>
              <a:buFont typeface="Arial" pitchFamily="34" charset="0"/>
              <a:buChar char="•"/>
            </a:pPr>
            <a:r>
              <a:rPr lang="en-AU" sz="4000" b="1" dirty="0" smtClean="0">
                <a:solidFill>
                  <a:schemeClr val="tx1"/>
                </a:solidFill>
              </a:rPr>
              <a:t>S</a:t>
            </a:r>
            <a:endParaRPr lang="en-AU" sz="4000" b="1" dirty="0">
              <a:solidFill>
                <a:schemeClr val="tx1"/>
              </a:solidFill>
            </a:endParaRPr>
          </a:p>
        </p:txBody>
      </p:sp>
      <p:sp>
        <p:nvSpPr>
          <p:cNvPr id="3" name="Title 2"/>
          <p:cNvSpPr>
            <a:spLocks noGrp="1"/>
          </p:cNvSpPr>
          <p:nvPr>
            <p:ph type="title"/>
          </p:nvPr>
        </p:nvSpPr>
        <p:spPr/>
        <p:txBody>
          <a:bodyPr/>
          <a:lstStyle/>
          <a:p>
            <a:r>
              <a:rPr lang="en-AU" dirty="0" smtClean="0"/>
              <a:t>A design tool...</a:t>
            </a:r>
            <a:endParaRPr lang="en-AU" dirty="0"/>
          </a:p>
        </p:txBody>
      </p:sp>
      <p:sp>
        <p:nvSpPr>
          <p:cNvPr id="5" name="Text Placeholder 1"/>
          <p:cNvSpPr txBox="1">
            <a:spLocks/>
          </p:cNvSpPr>
          <p:nvPr/>
        </p:nvSpPr>
        <p:spPr>
          <a:xfrm>
            <a:off x="1763688" y="2852936"/>
            <a:ext cx="7848872" cy="3595840"/>
          </a:xfrm>
          <a:prstGeom prst="rect">
            <a:avLst/>
          </a:prstGeom>
        </p:spPr>
        <p:txBody>
          <a:bodyPr vert="horz" anchor="t">
            <a:normAutofit fontScale="92500" lnSpcReduction="10000"/>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kumimoji="0" lang="en-AU" sz="4000" b="0" i="0" u="none" strike="noStrike" kern="1200" cap="none" spc="0" normalizeH="0" baseline="0" noProof="0" dirty="0" smtClean="0">
                <a:ln>
                  <a:noFill/>
                </a:ln>
                <a:solidFill>
                  <a:schemeClr val="tx1"/>
                </a:solidFill>
                <a:effectLst/>
                <a:uLnTx/>
                <a:uFillTx/>
                <a:latin typeface="+mn-lt"/>
                <a:ea typeface="+mn-ea"/>
                <a:cs typeface="+mn-cs"/>
              </a:rPr>
              <a:t>goal</a:t>
            </a: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lang="en-AU" sz="4000" dirty="0" smtClean="0"/>
              <a:t>role</a:t>
            </a:r>
            <a:endParaRPr kumimoji="0" lang="en-AU" sz="4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lang="en-AU" sz="4000" dirty="0" smtClean="0"/>
              <a:t>audience</a:t>
            </a:r>
            <a:endParaRPr kumimoji="0" lang="en-AU" sz="4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kumimoji="0" lang="en-AU" sz="4000" b="0" i="0" u="none" strike="noStrike" kern="1200" cap="none" spc="0" normalizeH="0" baseline="0" noProof="0" dirty="0" smtClean="0">
                <a:ln>
                  <a:noFill/>
                </a:ln>
                <a:solidFill>
                  <a:schemeClr val="tx1"/>
                </a:solidFill>
                <a:effectLst/>
                <a:uLnTx/>
                <a:uFillTx/>
                <a:latin typeface="+mn-lt"/>
                <a:ea typeface="+mn-ea"/>
                <a:cs typeface="+mn-cs"/>
              </a:rPr>
              <a:t>situation</a:t>
            </a: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lang="en-AU" sz="4000" dirty="0" smtClean="0"/>
              <a:t>p</a:t>
            </a:r>
            <a:r>
              <a:rPr kumimoji="0" lang="en-AU" sz="4000" b="0" i="0" u="none" strike="noStrike" kern="1200" cap="none" spc="0" normalizeH="0" baseline="0" noProof="0" dirty="0" err="1" smtClean="0">
                <a:ln>
                  <a:noFill/>
                </a:ln>
                <a:solidFill>
                  <a:schemeClr val="tx1"/>
                </a:solidFill>
                <a:effectLst/>
                <a:uLnTx/>
                <a:uFillTx/>
                <a:latin typeface="+mn-lt"/>
                <a:ea typeface="+mn-ea"/>
                <a:cs typeface="+mn-cs"/>
              </a:rPr>
              <a:t>roduct</a:t>
            </a:r>
            <a:r>
              <a:rPr kumimoji="0" lang="en-AU" sz="4000" b="0" i="0" u="none" strike="noStrike" kern="1200" cap="none" spc="0" normalizeH="0" baseline="0" noProof="0" dirty="0" smtClean="0">
                <a:ln>
                  <a:noFill/>
                </a:ln>
                <a:solidFill>
                  <a:schemeClr val="tx1"/>
                </a:solidFill>
                <a:effectLst/>
                <a:uLnTx/>
                <a:uFillTx/>
                <a:latin typeface="+mn-lt"/>
                <a:ea typeface="+mn-ea"/>
                <a:cs typeface="+mn-cs"/>
              </a:rPr>
              <a:t>, performance, purpose</a:t>
            </a: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lang="en-AU" sz="4000" dirty="0" smtClean="0"/>
              <a:t>s</a:t>
            </a:r>
            <a:r>
              <a:rPr kumimoji="0" lang="en-AU" sz="4000" b="0" i="0" u="none" strike="noStrike" kern="1200" cap="none" spc="0" normalizeH="0" baseline="0" noProof="0" dirty="0" err="1" smtClean="0">
                <a:ln>
                  <a:noFill/>
                </a:ln>
                <a:solidFill>
                  <a:schemeClr val="tx1"/>
                </a:solidFill>
                <a:effectLst/>
                <a:uLnTx/>
                <a:uFillTx/>
                <a:latin typeface="+mn-lt"/>
                <a:ea typeface="+mn-ea"/>
                <a:cs typeface="+mn-cs"/>
              </a:rPr>
              <a:t>tandards</a:t>
            </a:r>
            <a:r>
              <a:rPr kumimoji="0" lang="en-AU" sz="4000" b="0" i="0" u="none" strike="noStrike" kern="1200" cap="none" spc="0" normalizeH="0" baseline="0" noProof="0" dirty="0" smtClean="0">
                <a:ln>
                  <a:noFill/>
                </a:ln>
                <a:solidFill>
                  <a:schemeClr val="tx1"/>
                </a:solidFill>
                <a:effectLst/>
                <a:uLnTx/>
                <a:uFillTx/>
                <a:latin typeface="+mn-lt"/>
                <a:ea typeface="+mn-ea"/>
                <a:cs typeface="+mn-cs"/>
              </a:rPr>
              <a:t> and criteria for success</a:t>
            </a:r>
            <a:endParaRPr kumimoji="0" lang="en-AU" sz="4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What is UBD?</a:t>
            </a:r>
            <a:endParaRPr lang="en-US" dirty="0">
              <a:solidFill>
                <a:schemeClr val="tx1"/>
              </a:solidFill>
            </a:endParaRPr>
          </a:p>
        </p:txBody>
      </p:sp>
      <p:sp>
        <p:nvSpPr>
          <p:cNvPr id="3" name="Content Placeholder 2"/>
          <p:cNvSpPr>
            <a:spLocks noGrp="1"/>
          </p:cNvSpPr>
          <p:nvPr>
            <p:ph sz="quarter" idx="1"/>
          </p:nvPr>
        </p:nvSpPr>
        <p:spPr>
          <a:xfrm>
            <a:off x="914400" y="1447799"/>
            <a:ext cx="7772400" cy="4855029"/>
          </a:xfrm>
        </p:spPr>
        <p:txBody>
          <a:bodyPr>
            <a:normAutofit fontScale="92500" lnSpcReduction="10000"/>
          </a:bodyPr>
          <a:lstStyle/>
          <a:p>
            <a:r>
              <a:rPr lang="en-US" dirty="0" smtClean="0"/>
              <a:t>A tool for educational planning focused on </a:t>
            </a:r>
            <a:r>
              <a:rPr lang="en-US" b="1" dirty="0" smtClean="0"/>
              <a:t>“teaching for understanding”.</a:t>
            </a:r>
          </a:p>
          <a:p>
            <a:r>
              <a:rPr lang="en-US" dirty="0" smtClean="0"/>
              <a:t>A “framework for designing curriculum units, performance assessments and instruction that </a:t>
            </a:r>
            <a:r>
              <a:rPr lang="en-US" b="1" dirty="0" smtClean="0"/>
              <a:t>lead your students to deep understanding of the content you teach”</a:t>
            </a:r>
          </a:p>
          <a:p>
            <a:endParaRPr lang="en-US" sz="2000" dirty="0" smtClean="0"/>
          </a:p>
          <a:p>
            <a:pPr>
              <a:buNone/>
            </a:pPr>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pPr>
              <a:buNone/>
            </a:pPr>
            <a:r>
              <a:rPr lang="en-US" sz="2000" i="1" dirty="0" smtClean="0"/>
              <a:t>    Designed by nationally recognised educators Grant Wiggins and Jay McTighe</a:t>
            </a:r>
          </a:p>
          <a:p>
            <a:pPr>
              <a:buNone/>
            </a:pPr>
            <a:r>
              <a:rPr lang="en-US" sz="2000" i="1" dirty="0" smtClean="0"/>
              <a:t>    </a:t>
            </a:r>
            <a:r>
              <a:rPr lang="en-US" sz="2000" i="1" dirty="0" smtClean="0">
                <a:latin typeface="Aparajita" pitchFamily="34" charset="0"/>
                <a:cs typeface="Aparajita" pitchFamily="34" charset="0"/>
              </a:rPr>
              <a:t>http://jaymctighe.com/</a:t>
            </a:r>
            <a:endParaRPr lang="en-US" sz="2000" i="1" dirty="0">
              <a:latin typeface="Aparajita" pitchFamily="34" charset="0"/>
              <a:cs typeface="Aparajita" pitchFamily="34" charset="0"/>
            </a:endParaRPr>
          </a:p>
        </p:txBody>
      </p:sp>
      <p:pic>
        <p:nvPicPr>
          <p:cNvPr id="79878" name="Picture 6" descr="http://www.ippbooks.com/store/images/T/t_28541.jpg"/>
          <p:cNvPicPr>
            <a:picLocks noChangeAspect="1" noChangeArrowheads="1"/>
          </p:cNvPicPr>
          <p:nvPr/>
        </p:nvPicPr>
        <p:blipFill>
          <a:blip r:embed="rId2" cstate="print"/>
          <a:srcRect/>
          <a:stretch>
            <a:fillRect/>
          </a:stretch>
        </p:blipFill>
        <p:spPr bwMode="auto">
          <a:xfrm>
            <a:off x="1124403" y="3265715"/>
            <a:ext cx="2261054" cy="2264228"/>
          </a:xfrm>
          <a:prstGeom prst="rect">
            <a:avLst/>
          </a:prstGeom>
          <a:noFill/>
        </p:spPr>
      </p:pic>
      <p:pic>
        <p:nvPicPr>
          <p:cNvPr id="79880" name="Picture 8" descr="http://img.amazon.ca/images/I/41WZKF8G0ML._SL500_AA300_.jpg"/>
          <p:cNvPicPr>
            <a:picLocks noChangeAspect="1" noChangeArrowheads="1"/>
          </p:cNvPicPr>
          <p:nvPr/>
        </p:nvPicPr>
        <p:blipFill>
          <a:blip r:embed="rId3" cstate="print"/>
          <a:srcRect/>
          <a:stretch>
            <a:fillRect/>
          </a:stretch>
        </p:blipFill>
        <p:spPr bwMode="auto">
          <a:xfrm>
            <a:off x="4419600" y="3222172"/>
            <a:ext cx="1915886" cy="2329542"/>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3344416" cy="3829072"/>
          </a:xfrm>
        </p:spPr>
        <p:txBody>
          <a:bodyPr>
            <a:normAutofit/>
          </a:bodyPr>
          <a:lstStyle/>
          <a:p>
            <a:pPr>
              <a:buFont typeface="Arial" pitchFamily="34" charset="0"/>
              <a:buChar char="•"/>
            </a:pPr>
            <a:r>
              <a:rPr lang="en-AU" sz="3600" dirty="0" smtClean="0">
                <a:solidFill>
                  <a:schemeClr val="tx1"/>
                </a:solidFill>
                <a:latin typeface="Calibri" pitchFamily="34" charset="0"/>
              </a:rPr>
              <a:t>Diagnostic</a:t>
            </a:r>
          </a:p>
          <a:p>
            <a:pPr>
              <a:buFont typeface="Arial" charset="0"/>
              <a:buChar char="•"/>
            </a:pPr>
            <a:endParaRPr lang="en-AU" sz="3600" dirty="0" smtClean="0">
              <a:solidFill>
                <a:schemeClr val="tx1"/>
              </a:solidFill>
              <a:latin typeface="Calibri" pitchFamily="34" charset="0"/>
            </a:endParaRPr>
          </a:p>
          <a:p>
            <a:pPr>
              <a:buFont typeface="Arial" charset="0"/>
              <a:buChar char="•"/>
            </a:pPr>
            <a:r>
              <a:rPr lang="en-AU" sz="3600" dirty="0" smtClean="0">
                <a:solidFill>
                  <a:schemeClr val="tx1"/>
                </a:solidFill>
                <a:latin typeface="Calibri" pitchFamily="34" charset="0"/>
              </a:rPr>
              <a:t>Formative</a:t>
            </a:r>
          </a:p>
          <a:p>
            <a:endParaRPr lang="en-AU" sz="3600" dirty="0" smtClean="0">
              <a:solidFill>
                <a:schemeClr val="tx1"/>
              </a:solidFill>
              <a:latin typeface="Calibri" pitchFamily="34" charset="0"/>
            </a:endParaRPr>
          </a:p>
          <a:p>
            <a:pPr>
              <a:buFont typeface="Arial" charset="0"/>
              <a:buChar char="•"/>
            </a:pPr>
            <a:r>
              <a:rPr lang="en-AU" sz="3600" dirty="0" smtClean="0">
                <a:solidFill>
                  <a:schemeClr val="tx1"/>
                </a:solidFill>
                <a:latin typeface="Calibri" pitchFamily="34" charset="0"/>
              </a:rPr>
              <a:t>Summative</a:t>
            </a:r>
          </a:p>
          <a:p>
            <a:pPr>
              <a:buFont typeface="Arial" charset="0"/>
              <a:buChar char="•"/>
            </a:pPr>
            <a:endParaRPr lang="en-AU" sz="3600" dirty="0" smtClean="0">
              <a:solidFill>
                <a:schemeClr val="tx1"/>
              </a:solidFill>
              <a:latin typeface="Calibri" pitchFamily="34" charset="0"/>
            </a:endParaRPr>
          </a:p>
        </p:txBody>
      </p:sp>
      <p:sp>
        <p:nvSpPr>
          <p:cNvPr id="3" name="Title 2"/>
          <p:cNvSpPr>
            <a:spLocks noGrp="1"/>
          </p:cNvSpPr>
          <p:nvPr>
            <p:ph type="title"/>
          </p:nvPr>
        </p:nvSpPr>
        <p:spPr/>
        <p:txBody>
          <a:bodyPr/>
          <a:lstStyle/>
          <a:p>
            <a:r>
              <a:rPr lang="en-AU" b="1" dirty="0" smtClean="0"/>
              <a:t>Assessment</a:t>
            </a:r>
            <a:endParaRPr lang="en-AU" b="1" dirty="0"/>
          </a:p>
        </p:txBody>
      </p:sp>
      <p:sp>
        <p:nvSpPr>
          <p:cNvPr id="8" name="Text Placeholder 1"/>
          <p:cNvSpPr txBox="1">
            <a:spLocks/>
          </p:cNvSpPr>
          <p:nvPr/>
        </p:nvSpPr>
        <p:spPr>
          <a:xfrm>
            <a:off x="4644008" y="2708920"/>
            <a:ext cx="4248472" cy="3829072"/>
          </a:xfrm>
          <a:prstGeom prst="rect">
            <a:avLst/>
          </a:prstGeom>
        </p:spPr>
        <p:txBody>
          <a:bodyPr vert="horz" anchor="t">
            <a:norm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kumimoji="0" lang="en-AU" sz="3600" b="0" i="0" u="none" strike="noStrike" kern="1200" cap="none" spc="0" normalizeH="0" baseline="0" noProof="0" dirty="0" smtClean="0">
                <a:ln>
                  <a:noFill/>
                </a:ln>
                <a:solidFill>
                  <a:schemeClr val="tx1"/>
                </a:solidFill>
                <a:effectLst/>
                <a:uLnTx/>
                <a:uFillTx/>
                <a:latin typeface="Calibri" pitchFamily="34" charset="0"/>
                <a:ea typeface="+mn-ea"/>
                <a:cs typeface="+mn-cs"/>
              </a:rPr>
              <a:t>Precedes</a:t>
            </a:r>
            <a:r>
              <a:rPr kumimoji="0" lang="en-AU" sz="3600" b="0" i="0" u="none" strike="noStrike" kern="1200" cap="none" spc="0" normalizeH="0" noProof="0" dirty="0" smtClean="0">
                <a:ln>
                  <a:noFill/>
                </a:ln>
                <a:solidFill>
                  <a:schemeClr val="tx1"/>
                </a:solidFill>
                <a:effectLst/>
                <a:uLnTx/>
                <a:uFillTx/>
                <a:latin typeface="Calibri" pitchFamily="34" charset="0"/>
                <a:ea typeface="+mn-ea"/>
                <a:cs typeface="+mn-cs"/>
              </a:rPr>
              <a:t> Instruction</a:t>
            </a:r>
            <a:endParaRPr kumimoji="0" lang="en-AU" sz="36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endParaRPr kumimoji="0" lang="en-AU" sz="36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lang="en-AU" sz="3600" dirty="0" smtClean="0">
                <a:latin typeface="Calibri" pitchFamily="34" charset="0"/>
              </a:rPr>
              <a:t>FOR learning</a:t>
            </a:r>
            <a:endParaRPr kumimoji="0" lang="en-AU" sz="36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endParaRPr kumimoji="0" lang="en-AU" sz="36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kumimoji="0" lang="en-AU" sz="3600" b="0" i="0" u="none" strike="noStrike" kern="1200" cap="none" spc="0" normalizeH="0" baseline="0" noProof="0" dirty="0" smtClean="0">
                <a:ln>
                  <a:noFill/>
                </a:ln>
                <a:solidFill>
                  <a:schemeClr val="tx1"/>
                </a:solidFill>
                <a:effectLst/>
                <a:uLnTx/>
                <a:uFillTx/>
                <a:latin typeface="Calibri" pitchFamily="34" charset="0"/>
                <a:ea typeface="+mn-ea"/>
                <a:cs typeface="+mn-cs"/>
              </a:rPr>
              <a:t>OF Learning</a:t>
            </a: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charset="0"/>
              <a:buChar char="•"/>
              <a:tabLst/>
              <a:defRPr/>
            </a:pPr>
            <a:endParaRPr kumimoji="0" lang="en-AU" sz="36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57224" y="2743200"/>
            <a:ext cx="7637489" cy="4114800"/>
          </a:xfrm>
        </p:spPr>
        <p:txBody>
          <a:bodyPr>
            <a:normAutofit/>
          </a:bodyPr>
          <a:lstStyle/>
          <a:p>
            <a:pPr>
              <a:buFont typeface="Arial" pitchFamily="34" charset="0"/>
              <a:buChar char="•"/>
            </a:pPr>
            <a:r>
              <a:rPr lang="en-AU" dirty="0" smtClean="0">
                <a:solidFill>
                  <a:schemeClr val="tx1"/>
                </a:solidFill>
              </a:rPr>
              <a:t>Acknowledges that assessment should occur as a regular part of teaching and learning.</a:t>
            </a:r>
          </a:p>
          <a:p>
            <a:pPr>
              <a:buFont typeface="Arial" pitchFamily="34" charset="0"/>
              <a:buChar char="•"/>
            </a:pPr>
            <a:endParaRPr lang="en-AU" dirty="0" smtClean="0">
              <a:solidFill>
                <a:schemeClr val="tx1"/>
              </a:solidFill>
            </a:endParaRPr>
          </a:p>
          <a:p>
            <a:pPr>
              <a:buFont typeface="Arial" pitchFamily="34" charset="0"/>
              <a:buChar char="•"/>
            </a:pPr>
            <a:r>
              <a:rPr lang="en-AU" dirty="0" smtClean="0">
                <a:solidFill>
                  <a:schemeClr val="tx1"/>
                </a:solidFill>
              </a:rPr>
              <a:t>The information gained from assessment activities can be used to shape the teaching and learning process.</a:t>
            </a:r>
          </a:p>
          <a:p>
            <a:pPr>
              <a:buFont typeface="Arial" pitchFamily="34" charset="0"/>
              <a:buChar char="•"/>
            </a:pPr>
            <a:endParaRPr lang="en-AU" dirty="0"/>
          </a:p>
        </p:txBody>
      </p:sp>
      <p:sp>
        <p:nvSpPr>
          <p:cNvPr id="3" name="Title 2"/>
          <p:cNvSpPr>
            <a:spLocks noGrp="1"/>
          </p:cNvSpPr>
          <p:nvPr>
            <p:ph type="title"/>
          </p:nvPr>
        </p:nvSpPr>
        <p:spPr/>
        <p:txBody>
          <a:bodyPr/>
          <a:lstStyle/>
          <a:p>
            <a:r>
              <a:rPr lang="en-AU" dirty="0" smtClean="0"/>
              <a:t>Assessment </a:t>
            </a:r>
            <a:r>
              <a:rPr lang="en-AU" dirty="0" smtClean="0">
                <a:solidFill>
                  <a:schemeClr val="accent2">
                    <a:lumMod val="75000"/>
                  </a:schemeClr>
                </a:solidFill>
              </a:rPr>
              <a:t>FOR</a:t>
            </a:r>
            <a:r>
              <a:rPr lang="en-AU" dirty="0" smtClean="0"/>
              <a:t> Learning</a:t>
            </a:r>
            <a:endParaRPr lang="en-AU"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28662" y="2743200"/>
            <a:ext cx="7572428" cy="4114800"/>
          </a:xfrm>
        </p:spPr>
        <p:txBody>
          <a:bodyPr>
            <a:normAutofit/>
          </a:bodyPr>
          <a:lstStyle/>
          <a:p>
            <a:pPr>
              <a:buFont typeface="Arial" pitchFamily="34" charset="0"/>
              <a:buChar char="•"/>
            </a:pPr>
            <a:r>
              <a:rPr lang="en-AU" dirty="0" smtClean="0">
                <a:solidFill>
                  <a:schemeClr val="tx1"/>
                </a:solidFill>
              </a:rPr>
              <a:t>Assessment for accountability purposes to determine a student’s level of performance on a specific task.</a:t>
            </a:r>
          </a:p>
          <a:p>
            <a:pPr>
              <a:buFont typeface="Arial" pitchFamily="34" charset="0"/>
              <a:buChar char="•"/>
            </a:pPr>
            <a:r>
              <a:rPr lang="en-AU" dirty="0" smtClean="0">
                <a:solidFill>
                  <a:schemeClr val="tx1"/>
                </a:solidFill>
              </a:rPr>
              <a:t>Can be obtained at the conclusion of a unit of teaching and learning.</a:t>
            </a:r>
          </a:p>
          <a:p>
            <a:pPr>
              <a:buFont typeface="Arial" pitchFamily="34" charset="0"/>
              <a:buChar char="•"/>
            </a:pPr>
            <a:r>
              <a:rPr lang="en-AU" dirty="0" smtClean="0">
                <a:solidFill>
                  <a:schemeClr val="tx1"/>
                </a:solidFill>
              </a:rPr>
              <a:t>The information gained is often used in reporting.</a:t>
            </a:r>
            <a:endParaRPr lang="en-AU" dirty="0">
              <a:solidFill>
                <a:schemeClr val="tx1"/>
              </a:solidFill>
            </a:endParaRPr>
          </a:p>
        </p:txBody>
      </p:sp>
      <p:sp>
        <p:nvSpPr>
          <p:cNvPr id="3" name="Title 2"/>
          <p:cNvSpPr>
            <a:spLocks noGrp="1"/>
          </p:cNvSpPr>
          <p:nvPr>
            <p:ph type="title"/>
          </p:nvPr>
        </p:nvSpPr>
        <p:spPr/>
        <p:txBody>
          <a:bodyPr/>
          <a:lstStyle/>
          <a:p>
            <a:r>
              <a:rPr lang="en-AU" dirty="0" smtClean="0"/>
              <a:t>Assessment </a:t>
            </a:r>
            <a:r>
              <a:rPr lang="en-AU" dirty="0" smtClean="0">
                <a:solidFill>
                  <a:schemeClr val="accent2">
                    <a:lumMod val="75000"/>
                  </a:schemeClr>
                </a:solidFill>
              </a:rPr>
              <a:t>OF</a:t>
            </a:r>
            <a:r>
              <a:rPr lang="en-AU" dirty="0" smtClean="0"/>
              <a:t> Learning</a:t>
            </a:r>
            <a:endParaRPr lang="en-AU"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Stage 2 –  Assessment Evidence</a:t>
            </a:r>
          </a:p>
        </p:txBody>
      </p:sp>
      <p:sp>
        <p:nvSpPr>
          <p:cNvPr id="1007619" name="Rectangle 3"/>
          <p:cNvSpPr>
            <a:spLocks noGrp="1" noChangeArrowheads="1"/>
          </p:cNvSpPr>
          <p:nvPr>
            <p:ph type="body" idx="1"/>
          </p:nvPr>
        </p:nvSpPr>
        <p:spPr>
          <a:xfrm>
            <a:off x="547688" y="1447800"/>
            <a:ext cx="7986712" cy="4876800"/>
          </a:xfrm>
        </p:spPr>
        <p:txBody>
          <a:bodyPr/>
          <a:lstStyle/>
          <a:p>
            <a:pPr marL="0" indent="0"/>
            <a:r>
              <a:rPr lang="en-US" smtClean="0"/>
              <a:t>Template fields ask:</a:t>
            </a:r>
            <a:br>
              <a:rPr lang="en-US" smtClean="0"/>
            </a:br>
            <a:endParaRPr lang="en-US" smtClean="0"/>
          </a:p>
          <a:p>
            <a:pPr marL="406400" lvl="1">
              <a:lnSpc>
                <a:spcPct val="110000"/>
              </a:lnSpc>
            </a:pPr>
            <a:r>
              <a:rPr lang="en-US" smtClean="0"/>
              <a:t>What are key complex performance tasks indicative of understanding?</a:t>
            </a:r>
          </a:p>
          <a:p>
            <a:pPr marL="406400" lvl="1">
              <a:lnSpc>
                <a:spcPct val="110000"/>
              </a:lnSpc>
            </a:pPr>
            <a:r>
              <a:rPr lang="en-US" smtClean="0"/>
              <a:t>What </a:t>
            </a:r>
            <a:r>
              <a:rPr lang="en-US" i="1" smtClean="0"/>
              <a:t>other evidence</a:t>
            </a:r>
            <a:r>
              <a:rPr lang="en-US" smtClean="0"/>
              <a:t> will be collected to build the case for understanding, knowledge, and skill?</a:t>
            </a:r>
          </a:p>
          <a:p>
            <a:pPr marL="406400" lvl="1">
              <a:lnSpc>
                <a:spcPct val="110000"/>
              </a:lnSpc>
            </a:pPr>
            <a:r>
              <a:rPr lang="en-US" smtClean="0"/>
              <a:t>What rubrics will be used to assess complex performance?</a:t>
            </a:r>
          </a:p>
        </p:txBody>
      </p:sp>
      <p:sp>
        <p:nvSpPr>
          <p:cNvPr id="1007621" name="Oval 5"/>
          <p:cNvSpPr>
            <a:spLocks noChangeArrowheads="1"/>
          </p:cNvSpPr>
          <p:nvPr/>
        </p:nvSpPr>
        <p:spPr bwMode="auto">
          <a:xfrm>
            <a:off x="8153400" y="29718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T</a:t>
            </a:r>
          </a:p>
        </p:txBody>
      </p:sp>
      <p:sp>
        <p:nvSpPr>
          <p:cNvPr id="1007622" name="Oval 6"/>
          <p:cNvSpPr>
            <a:spLocks noChangeArrowheads="1"/>
          </p:cNvSpPr>
          <p:nvPr/>
        </p:nvSpPr>
        <p:spPr bwMode="auto">
          <a:xfrm>
            <a:off x="8229600" y="4572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100" b="1">
                <a:solidFill>
                  <a:srgbClr val="FFFFFF"/>
                </a:solidFill>
                <a:latin typeface="Helvetica" pitchFamily="-109" charset="0"/>
              </a:rPr>
              <a:t>OE</a:t>
            </a:r>
            <a:endParaRPr lang="en-US" sz="2900" b="1">
              <a:solidFill>
                <a:srgbClr val="FFFFFF"/>
              </a:solidFill>
              <a:latin typeface="TektoMMObl_503 BD 850 EX" charset="0"/>
            </a:endParaRPr>
          </a:p>
        </p:txBody>
      </p:sp>
      <p:sp>
        <p:nvSpPr>
          <p:cNvPr id="1007623" name="Oval 7"/>
          <p:cNvSpPr>
            <a:spLocks noChangeArrowheads="1"/>
          </p:cNvSpPr>
          <p:nvPr/>
        </p:nvSpPr>
        <p:spPr bwMode="auto">
          <a:xfrm>
            <a:off x="8229600" y="5334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R</a:t>
            </a:r>
            <a:endParaRPr lang="en-US" sz="1900" b="1">
              <a:solidFill>
                <a:srgbClr val="FFFFFF"/>
              </a:solidFill>
              <a:latin typeface="TektoMMObl_503 BD 850 EX"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007619">
                                            <p:txEl>
                                              <p:pRg st="0" end="0"/>
                                            </p:txEl>
                                          </p:spTgt>
                                        </p:tgtEl>
                                        <p:attrNameLst>
                                          <p:attrName>style.visibility</p:attrName>
                                        </p:attrNameLst>
                                      </p:cBhvr>
                                      <p:to>
                                        <p:strVal val="visible"/>
                                      </p:to>
                                    </p:set>
                                    <p:animEffect transition="in" filter="dissolve">
                                      <p:cBhvr>
                                        <p:cTn id="7" dur="500"/>
                                        <p:tgtEl>
                                          <p:spTgt spid="1007619">
                                            <p:txEl>
                                              <p:pRg st="0" end="0"/>
                                            </p:txEl>
                                          </p:spTgt>
                                        </p:tgtEl>
                                      </p:cBhvr>
                                    </p:animEffect>
                                  </p:childTnLst>
                                </p:cTn>
                              </p:par>
                              <p:par>
                                <p:cTn id="8" presetID="9" presetClass="entr" presetSubtype="0" fill="hold" grpId="0" nodeType="withEffect">
                                  <p:stCondLst>
                                    <p:cond delay="1000"/>
                                  </p:stCondLst>
                                  <p:childTnLst>
                                    <p:set>
                                      <p:cBhvr>
                                        <p:cTn id="9" dur="1" fill="hold">
                                          <p:stCondLst>
                                            <p:cond delay="0"/>
                                          </p:stCondLst>
                                        </p:cTn>
                                        <p:tgtEl>
                                          <p:spTgt spid="1007619">
                                            <p:txEl>
                                              <p:pRg st="1" end="1"/>
                                            </p:txEl>
                                          </p:spTgt>
                                        </p:tgtEl>
                                        <p:attrNameLst>
                                          <p:attrName>style.visibility</p:attrName>
                                        </p:attrNameLst>
                                      </p:cBhvr>
                                      <p:to>
                                        <p:strVal val="visible"/>
                                      </p:to>
                                    </p:set>
                                    <p:animEffect transition="in" filter="dissolve">
                                      <p:cBhvr>
                                        <p:cTn id="10" dur="500"/>
                                        <p:tgtEl>
                                          <p:spTgt spid="1007619">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1007619">
                                            <p:txEl>
                                              <p:pRg st="2" end="2"/>
                                            </p:txEl>
                                          </p:spTgt>
                                        </p:tgtEl>
                                        <p:attrNameLst>
                                          <p:attrName>style.visibility</p:attrName>
                                        </p:attrNameLst>
                                      </p:cBhvr>
                                      <p:to>
                                        <p:strVal val="visible"/>
                                      </p:to>
                                    </p:set>
                                    <p:animEffect transition="in" filter="dissolve">
                                      <p:cBhvr>
                                        <p:cTn id="13" dur="500"/>
                                        <p:tgtEl>
                                          <p:spTgt spid="1007619">
                                            <p:txEl>
                                              <p:pRg st="2" end="2"/>
                                            </p:txEl>
                                          </p:spTgt>
                                        </p:tgtEl>
                                      </p:cBhvr>
                                    </p:animEffect>
                                  </p:childTnLst>
                                </p:cTn>
                              </p:par>
                              <p:par>
                                <p:cTn id="14" presetID="9" presetClass="entr" presetSubtype="0" fill="hold" grpId="0" nodeType="withEffect">
                                  <p:stCondLst>
                                    <p:cond delay="1000"/>
                                  </p:stCondLst>
                                  <p:childTnLst>
                                    <p:set>
                                      <p:cBhvr>
                                        <p:cTn id="15" dur="1" fill="hold">
                                          <p:stCondLst>
                                            <p:cond delay="0"/>
                                          </p:stCondLst>
                                        </p:cTn>
                                        <p:tgtEl>
                                          <p:spTgt spid="1007619">
                                            <p:txEl>
                                              <p:pRg st="3" end="3"/>
                                            </p:txEl>
                                          </p:spTgt>
                                        </p:tgtEl>
                                        <p:attrNameLst>
                                          <p:attrName>style.visibility</p:attrName>
                                        </p:attrNameLst>
                                      </p:cBhvr>
                                      <p:to>
                                        <p:strVal val="visible"/>
                                      </p:to>
                                    </p:set>
                                    <p:animEffect transition="in" filter="dissolve">
                                      <p:cBhvr>
                                        <p:cTn id="16" dur="500"/>
                                        <p:tgtEl>
                                          <p:spTgt spid="1007619">
                                            <p:txEl>
                                              <p:pRg st="3" end="3"/>
                                            </p:txEl>
                                          </p:spTgt>
                                        </p:tgtEl>
                                      </p:cBhvr>
                                    </p:animEffect>
                                  </p:childTnLst>
                                </p:cTn>
                              </p:par>
                            </p:childTnLst>
                          </p:cTn>
                        </p:par>
                        <p:par>
                          <p:cTn id="17" fill="hold">
                            <p:stCondLst>
                              <p:cond delay="1500"/>
                            </p:stCondLst>
                            <p:childTnLst>
                              <p:par>
                                <p:cTn id="18" presetID="2" presetClass="entr" presetSubtype="1" fill="hold" grpId="0" nodeType="afterEffect">
                                  <p:stCondLst>
                                    <p:cond delay="1000"/>
                                  </p:stCondLst>
                                  <p:childTnLst>
                                    <p:set>
                                      <p:cBhvr>
                                        <p:cTn id="19" dur="1" fill="hold">
                                          <p:stCondLst>
                                            <p:cond delay="0"/>
                                          </p:stCondLst>
                                        </p:cTn>
                                        <p:tgtEl>
                                          <p:spTgt spid="1007621"/>
                                        </p:tgtEl>
                                        <p:attrNameLst>
                                          <p:attrName>style.visibility</p:attrName>
                                        </p:attrNameLst>
                                      </p:cBhvr>
                                      <p:to>
                                        <p:strVal val="visible"/>
                                      </p:to>
                                    </p:set>
                                    <p:anim calcmode="lin" valueType="num">
                                      <p:cBhvr additive="base">
                                        <p:cTn id="20" dur="500" fill="hold"/>
                                        <p:tgtEl>
                                          <p:spTgt spid="1007621"/>
                                        </p:tgtEl>
                                        <p:attrNameLst>
                                          <p:attrName>ppt_x</p:attrName>
                                        </p:attrNameLst>
                                      </p:cBhvr>
                                      <p:tavLst>
                                        <p:tav tm="0">
                                          <p:val>
                                            <p:strVal val="#ppt_x"/>
                                          </p:val>
                                        </p:tav>
                                        <p:tav tm="100000">
                                          <p:val>
                                            <p:strVal val="#ppt_x"/>
                                          </p:val>
                                        </p:tav>
                                      </p:tavLst>
                                    </p:anim>
                                    <p:anim calcmode="lin" valueType="num">
                                      <p:cBhvr additive="base">
                                        <p:cTn id="21" dur="500" fill="hold"/>
                                        <p:tgtEl>
                                          <p:spTgt spid="1007621"/>
                                        </p:tgtEl>
                                        <p:attrNameLst>
                                          <p:attrName>ppt_y</p:attrName>
                                        </p:attrNameLst>
                                      </p:cBhvr>
                                      <p:tavLst>
                                        <p:tav tm="0">
                                          <p:val>
                                            <p:strVal val="0-#ppt_h/2"/>
                                          </p:val>
                                        </p:tav>
                                        <p:tav tm="100000">
                                          <p:val>
                                            <p:strVal val="#ppt_y"/>
                                          </p:val>
                                        </p:tav>
                                      </p:tavLst>
                                    </p:anim>
                                  </p:childTnLst>
                                </p:cTn>
                              </p:par>
                            </p:childTnLst>
                          </p:cTn>
                        </p:par>
                        <p:par>
                          <p:cTn id="22" fill="hold">
                            <p:stCondLst>
                              <p:cond delay="3000"/>
                            </p:stCondLst>
                            <p:childTnLst>
                              <p:par>
                                <p:cTn id="23" presetID="2" presetClass="entr" presetSubtype="1" fill="hold" grpId="0" nodeType="afterEffect">
                                  <p:stCondLst>
                                    <p:cond delay="1000"/>
                                  </p:stCondLst>
                                  <p:childTnLst>
                                    <p:set>
                                      <p:cBhvr>
                                        <p:cTn id="24" dur="1" fill="hold">
                                          <p:stCondLst>
                                            <p:cond delay="0"/>
                                          </p:stCondLst>
                                        </p:cTn>
                                        <p:tgtEl>
                                          <p:spTgt spid="1007622"/>
                                        </p:tgtEl>
                                        <p:attrNameLst>
                                          <p:attrName>style.visibility</p:attrName>
                                        </p:attrNameLst>
                                      </p:cBhvr>
                                      <p:to>
                                        <p:strVal val="visible"/>
                                      </p:to>
                                    </p:set>
                                    <p:anim calcmode="lin" valueType="num">
                                      <p:cBhvr additive="base">
                                        <p:cTn id="25" dur="500" fill="hold"/>
                                        <p:tgtEl>
                                          <p:spTgt spid="1007622"/>
                                        </p:tgtEl>
                                        <p:attrNameLst>
                                          <p:attrName>ppt_x</p:attrName>
                                        </p:attrNameLst>
                                      </p:cBhvr>
                                      <p:tavLst>
                                        <p:tav tm="0">
                                          <p:val>
                                            <p:strVal val="#ppt_x"/>
                                          </p:val>
                                        </p:tav>
                                        <p:tav tm="100000">
                                          <p:val>
                                            <p:strVal val="#ppt_x"/>
                                          </p:val>
                                        </p:tav>
                                      </p:tavLst>
                                    </p:anim>
                                    <p:anim calcmode="lin" valueType="num">
                                      <p:cBhvr additive="base">
                                        <p:cTn id="26" dur="500" fill="hold"/>
                                        <p:tgtEl>
                                          <p:spTgt spid="1007622"/>
                                        </p:tgtEl>
                                        <p:attrNameLst>
                                          <p:attrName>ppt_y</p:attrName>
                                        </p:attrNameLst>
                                      </p:cBhvr>
                                      <p:tavLst>
                                        <p:tav tm="0">
                                          <p:val>
                                            <p:strVal val="0-#ppt_h/2"/>
                                          </p:val>
                                        </p:tav>
                                        <p:tav tm="100000">
                                          <p:val>
                                            <p:strVal val="#ppt_y"/>
                                          </p:val>
                                        </p:tav>
                                      </p:tavLst>
                                    </p:anim>
                                  </p:childTnLst>
                                </p:cTn>
                              </p:par>
                            </p:childTnLst>
                          </p:cTn>
                        </p:par>
                        <p:par>
                          <p:cTn id="27" fill="hold">
                            <p:stCondLst>
                              <p:cond delay="4500"/>
                            </p:stCondLst>
                            <p:childTnLst>
                              <p:par>
                                <p:cTn id="28" presetID="2" presetClass="entr" presetSubtype="1" fill="hold" grpId="0" nodeType="afterEffect">
                                  <p:stCondLst>
                                    <p:cond delay="1000"/>
                                  </p:stCondLst>
                                  <p:childTnLst>
                                    <p:set>
                                      <p:cBhvr>
                                        <p:cTn id="29" dur="1" fill="hold">
                                          <p:stCondLst>
                                            <p:cond delay="0"/>
                                          </p:stCondLst>
                                        </p:cTn>
                                        <p:tgtEl>
                                          <p:spTgt spid="1007623"/>
                                        </p:tgtEl>
                                        <p:attrNameLst>
                                          <p:attrName>style.visibility</p:attrName>
                                        </p:attrNameLst>
                                      </p:cBhvr>
                                      <p:to>
                                        <p:strVal val="visible"/>
                                      </p:to>
                                    </p:set>
                                    <p:anim calcmode="lin" valueType="num">
                                      <p:cBhvr additive="base">
                                        <p:cTn id="30" dur="500" fill="hold"/>
                                        <p:tgtEl>
                                          <p:spTgt spid="1007623"/>
                                        </p:tgtEl>
                                        <p:attrNameLst>
                                          <p:attrName>ppt_x</p:attrName>
                                        </p:attrNameLst>
                                      </p:cBhvr>
                                      <p:tavLst>
                                        <p:tav tm="0">
                                          <p:val>
                                            <p:strVal val="#ppt_x"/>
                                          </p:val>
                                        </p:tav>
                                        <p:tav tm="100000">
                                          <p:val>
                                            <p:strVal val="#ppt_x"/>
                                          </p:val>
                                        </p:tav>
                                      </p:tavLst>
                                    </p:anim>
                                    <p:anim calcmode="lin" valueType="num">
                                      <p:cBhvr additive="base">
                                        <p:cTn id="31" dur="500" fill="hold"/>
                                        <p:tgtEl>
                                          <p:spTgt spid="10076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7619" grpId="0" build="p" autoUpdateAnimBg="0" advAuto="1000"/>
      <p:bldP spid="1007621" grpId="0" animBg="1" autoUpdateAnimBg="0"/>
      <p:bldP spid="1007622" grpId="0" animBg="1" autoUpdateAnimBg="0"/>
      <p:bldP spid="1007623"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3076" descr="Analyze                                                        000025C6GW iBook                       B75035BC:"/>
          <p:cNvPicPr>
            <a:picLocks noChangeAspect="1" noChangeArrowheads="1"/>
          </p:cNvPicPr>
          <p:nvPr/>
        </p:nvPicPr>
        <p:blipFill>
          <a:blip r:embed="rId2" cstate="print"/>
          <a:srcRect/>
          <a:stretch>
            <a:fillRect/>
          </a:stretch>
        </p:blipFill>
        <p:spPr bwMode="auto">
          <a:xfrm>
            <a:off x="7086600" y="0"/>
            <a:ext cx="1785938" cy="1898650"/>
          </a:xfrm>
          <a:prstGeom prst="rect">
            <a:avLst/>
          </a:prstGeom>
          <a:noFill/>
          <a:ln w="9525">
            <a:noFill/>
            <a:miter lim="800000"/>
            <a:headEnd/>
            <a:tailEnd/>
          </a:ln>
        </p:spPr>
      </p:pic>
      <p:sp>
        <p:nvSpPr>
          <p:cNvPr id="50179" name="Rectangle 3074"/>
          <p:cNvSpPr>
            <a:spLocks noGrp="1" noChangeArrowheads="1"/>
          </p:cNvSpPr>
          <p:nvPr>
            <p:ph type="title"/>
          </p:nvPr>
        </p:nvSpPr>
        <p:spPr/>
        <p:txBody>
          <a:bodyPr>
            <a:normAutofit fontScale="90000"/>
          </a:bodyPr>
          <a:lstStyle/>
          <a:p>
            <a:r>
              <a:rPr lang="en-US" smtClean="0"/>
              <a:t>The big idea</a:t>
            </a:r>
            <a:br>
              <a:rPr lang="en-US" smtClean="0"/>
            </a:br>
            <a:r>
              <a:rPr lang="en-US" smtClean="0"/>
              <a:t>for Stage 2</a:t>
            </a:r>
          </a:p>
        </p:txBody>
      </p:sp>
      <p:sp>
        <p:nvSpPr>
          <p:cNvPr id="50180" name="Rectangle 3075"/>
          <p:cNvSpPr>
            <a:spLocks noGrp="1" noChangeArrowheads="1"/>
          </p:cNvSpPr>
          <p:nvPr>
            <p:ph type="body" idx="1"/>
          </p:nvPr>
        </p:nvSpPr>
        <p:spPr>
          <a:xfrm>
            <a:off x="152400" y="1600200"/>
            <a:ext cx="8915400" cy="4200525"/>
          </a:xfrm>
        </p:spPr>
        <p:txBody>
          <a:bodyPr/>
          <a:lstStyle/>
          <a:p>
            <a:pPr marL="0" indent="0"/>
            <a:r>
              <a:rPr lang="en-US" smtClean="0"/>
              <a:t>The evidence should be credible &amp; helpful. </a:t>
            </a:r>
          </a:p>
          <a:p>
            <a:pPr marL="0" indent="0"/>
            <a:r>
              <a:rPr lang="en-US" i="0" smtClean="0">
                <a:solidFill>
                  <a:schemeClr val="tx2"/>
                </a:solidFill>
              </a:rPr>
              <a:t>Implications: the assessments should –</a:t>
            </a:r>
            <a:endParaRPr lang="en-US" i="0" smtClean="0"/>
          </a:p>
          <a:p>
            <a:pPr lvl="1"/>
            <a:r>
              <a:rPr lang="en-US" sz="3200" smtClean="0"/>
              <a:t>Be grounded in real-world applications, </a:t>
            </a:r>
            <a:r>
              <a:rPr lang="en-US" sz="3200" i="1" smtClean="0"/>
              <a:t>supplemented as needed</a:t>
            </a:r>
            <a:r>
              <a:rPr lang="en-US" sz="3200" smtClean="0"/>
              <a:t> by more traditional school evidence</a:t>
            </a:r>
          </a:p>
          <a:p>
            <a:pPr lvl="1"/>
            <a:r>
              <a:rPr lang="en-US" sz="3200" smtClean="0"/>
              <a:t>Provide useful feedback to the learner, be transparent, and minimize secrecy</a:t>
            </a:r>
          </a:p>
          <a:p>
            <a:pPr lvl="1"/>
            <a:r>
              <a:rPr lang="en-US" sz="3200" smtClean="0"/>
              <a:t>Be valid, reliable - aligned with the desired results of Stage 1 (and fair)</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r>
              <a:rPr lang="en-US" smtClean="0"/>
              <a:t>Just because the student “knows it” …</a:t>
            </a:r>
          </a:p>
        </p:txBody>
      </p:sp>
      <p:sp>
        <p:nvSpPr>
          <p:cNvPr id="51203" name="Rectangle 3"/>
          <p:cNvSpPr>
            <a:spLocks noGrp="1" noChangeArrowheads="1"/>
          </p:cNvSpPr>
          <p:nvPr>
            <p:ph type="body" idx="1"/>
          </p:nvPr>
        </p:nvSpPr>
        <p:spPr/>
        <p:txBody>
          <a:bodyPr/>
          <a:lstStyle/>
          <a:p>
            <a:pPr marL="0" indent="0"/>
            <a:r>
              <a:rPr lang="en-US" smtClean="0"/>
              <a:t>Evidence of understanding is a </a:t>
            </a:r>
            <a:r>
              <a:rPr lang="en-US" i="0" smtClean="0"/>
              <a:t>greater challenge</a:t>
            </a:r>
            <a:r>
              <a:rPr lang="en-US" smtClean="0"/>
              <a:t> than evidence that the student knows a correct or valid answer</a:t>
            </a:r>
          </a:p>
          <a:p>
            <a:pPr lvl="1"/>
            <a:r>
              <a:rPr lang="en-US" smtClean="0"/>
              <a:t>Understanding is inferred, not seen</a:t>
            </a:r>
          </a:p>
          <a:p>
            <a:pPr lvl="1"/>
            <a:r>
              <a:rPr lang="en-US" smtClean="0"/>
              <a:t>It can only be inferred if we see evidence that the student knows </a:t>
            </a:r>
            <a:r>
              <a:rPr lang="en-US" i="1" smtClean="0"/>
              <a:t>why</a:t>
            </a:r>
            <a:r>
              <a:rPr lang="en-US" smtClean="0"/>
              <a:t> (it works) </a:t>
            </a:r>
            <a:r>
              <a:rPr lang="en-US" i="1" smtClean="0"/>
              <a:t>so what?</a:t>
            </a:r>
            <a:r>
              <a:rPr lang="en-US" smtClean="0"/>
              <a:t> (why it matters), </a:t>
            </a:r>
            <a:r>
              <a:rPr lang="en-US" i="1" smtClean="0"/>
              <a:t>how</a:t>
            </a:r>
            <a:r>
              <a:rPr lang="en-US" smtClean="0"/>
              <a:t> (to apply it) – not just knowing </a:t>
            </a:r>
            <a:r>
              <a:rPr lang="en-US" i="1" smtClean="0"/>
              <a:t>that</a:t>
            </a:r>
            <a:r>
              <a:rPr lang="en-US" smtClean="0"/>
              <a:t> specific inference</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2226" name="Picture 2"/>
          <p:cNvPicPr>
            <a:picLocks noChangeArrowheads="1"/>
          </p:cNvPicPr>
          <p:nvPr/>
        </p:nvPicPr>
        <p:blipFill>
          <a:blip r:embed="rId3" cstate="print"/>
          <a:srcRect/>
          <a:stretch>
            <a:fillRect/>
          </a:stretch>
        </p:blipFill>
        <p:spPr bwMode="auto">
          <a:xfrm>
            <a:off x="7637463" y="304800"/>
            <a:ext cx="1430337" cy="914400"/>
          </a:xfrm>
          <a:prstGeom prst="rect">
            <a:avLst/>
          </a:prstGeom>
          <a:noFill/>
          <a:ln w="12700">
            <a:noFill/>
            <a:miter lim="800000"/>
            <a:headEnd/>
            <a:tailEnd/>
          </a:ln>
        </p:spPr>
      </p:pic>
      <p:sp>
        <p:nvSpPr>
          <p:cNvPr id="52227" name="Rectangle 3"/>
          <p:cNvSpPr>
            <a:spLocks noGrp="1" noChangeArrowheads="1"/>
          </p:cNvSpPr>
          <p:nvPr>
            <p:ph type="title"/>
          </p:nvPr>
        </p:nvSpPr>
        <p:spPr/>
        <p:txBody>
          <a:bodyPr>
            <a:normAutofit fontScale="90000"/>
          </a:bodyPr>
          <a:lstStyle/>
          <a:p>
            <a:r>
              <a:rPr lang="en-US" smtClean="0"/>
              <a:t>Assessment of Understanding via the 6 facets</a:t>
            </a:r>
          </a:p>
        </p:txBody>
      </p:sp>
      <p:sp>
        <p:nvSpPr>
          <p:cNvPr id="1794052" name="Rectangle 4"/>
          <p:cNvSpPr>
            <a:spLocks noGrp="1" noChangeArrowheads="1"/>
          </p:cNvSpPr>
          <p:nvPr>
            <p:ph type="body" idx="1"/>
          </p:nvPr>
        </p:nvSpPr>
        <p:spPr>
          <a:xfrm>
            <a:off x="228600" y="1524000"/>
            <a:ext cx="8610600" cy="4495800"/>
          </a:xfrm>
        </p:spPr>
        <p:txBody>
          <a:bodyPr/>
          <a:lstStyle/>
          <a:p>
            <a:pPr marL="0" indent="0"/>
            <a:r>
              <a:rPr lang="en-US" smtClean="0"/>
              <a:t>i.e. You </a:t>
            </a:r>
            <a:r>
              <a:rPr lang="en-US" u="sng" smtClean="0"/>
              <a:t>really</a:t>
            </a:r>
            <a:r>
              <a:rPr lang="en-US" smtClean="0"/>
              <a:t> understand when you can:</a:t>
            </a:r>
          </a:p>
          <a:p>
            <a:pPr lvl="1"/>
            <a:r>
              <a:rPr lang="en-US" smtClean="0"/>
              <a:t> explain, connect, systematize, predict it</a:t>
            </a:r>
          </a:p>
          <a:p>
            <a:pPr lvl="1"/>
            <a:r>
              <a:rPr lang="en-US" smtClean="0"/>
              <a:t> show its meaning, importance</a:t>
            </a:r>
          </a:p>
          <a:p>
            <a:pPr lvl="1"/>
            <a:r>
              <a:rPr lang="en-US" smtClean="0"/>
              <a:t> apply or adapt it to novel situations</a:t>
            </a:r>
          </a:p>
          <a:p>
            <a:pPr lvl="1"/>
            <a:r>
              <a:rPr lang="en-US" smtClean="0"/>
              <a:t> see it as one plausible perspective among others, question its assumptions</a:t>
            </a:r>
          </a:p>
          <a:p>
            <a:pPr lvl="1"/>
            <a:r>
              <a:rPr lang="en-US" smtClean="0"/>
              <a:t> see it as its author/speaker saw it</a:t>
            </a:r>
          </a:p>
          <a:p>
            <a:pPr lvl="1"/>
            <a:r>
              <a:rPr lang="en-US" smtClean="0"/>
              <a:t>avoid and point out common misconceptions, biases, or simplistic views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794052">
                                            <p:txEl>
                                              <p:pRg st="0" end="0"/>
                                            </p:txEl>
                                          </p:spTgt>
                                        </p:tgtEl>
                                        <p:attrNameLst>
                                          <p:attrName>style.visibility</p:attrName>
                                        </p:attrNameLst>
                                      </p:cBhvr>
                                      <p:to>
                                        <p:strVal val="visible"/>
                                      </p:to>
                                    </p:set>
                                    <p:animEffect transition="in" filter="dissolve">
                                      <p:cBhvr>
                                        <p:cTn id="7" dur="500"/>
                                        <p:tgtEl>
                                          <p:spTgt spid="1794052">
                                            <p:txEl>
                                              <p:pRg st="0" end="0"/>
                                            </p:txEl>
                                          </p:spTgt>
                                        </p:tgtEl>
                                      </p:cBhvr>
                                    </p:animEffect>
                                  </p:childTnLst>
                                </p:cTn>
                              </p:par>
                            </p:childTnLst>
                          </p:cTn>
                        </p:par>
                        <p:par>
                          <p:cTn id="8" fill="hold">
                            <p:stCondLst>
                              <p:cond delay="1500"/>
                            </p:stCondLst>
                            <p:childTnLst>
                              <p:par>
                                <p:cTn id="9" presetID="9" presetClass="entr" presetSubtype="0" fill="hold" grpId="0" nodeType="afterEffect">
                                  <p:stCondLst>
                                    <p:cond delay="1000"/>
                                  </p:stCondLst>
                                  <p:childTnLst>
                                    <p:set>
                                      <p:cBhvr>
                                        <p:cTn id="10" dur="1" fill="hold">
                                          <p:stCondLst>
                                            <p:cond delay="0"/>
                                          </p:stCondLst>
                                        </p:cTn>
                                        <p:tgtEl>
                                          <p:spTgt spid="1794052">
                                            <p:txEl>
                                              <p:pRg st="1" end="1"/>
                                            </p:txEl>
                                          </p:spTgt>
                                        </p:tgtEl>
                                        <p:attrNameLst>
                                          <p:attrName>style.visibility</p:attrName>
                                        </p:attrNameLst>
                                      </p:cBhvr>
                                      <p:to>
                                        <p:strVal val="visible"/>
                                      </p:to>
                                    </p:set>
                                    <p:animEffect transition="in" filter="dissolve">
                                      <p:cBhvr>
                                        <p:cTn id="11" dur="500"/>
                                        <p:tgtEl>
                                          <p:spTgt spid="1794052">
                                            <p:txEl>
                                              <p:pRg st="1" end="1"/>
                                            </p:txEl>
                                          </p:spTgt>
                                        </p:tgtEl>
                                      </p:cBhvr>
                                    </p:animEffect>
                                  </p:childTnLst>
                                </p:cTn>
                              </p:par>
                            </p:childTnLst>
                          </p:cTn>
                        </p:par>
                        <p:par>
                          <p:cTn id="12" fill="hold">
                            <p:stCondLst>
                              <p:cond delay="3000"/>
                            </p:stCondLst>
                            <p:childTnLst>
                              <p:par>
                                <p:cTn id="13" presetID="9" presetClass="entr" presetSubtype="0" fill="hold" grpId="0" nodeType="afterEffect">
                                  <p:stCondLst>
                                    <p:cond delay="1000"/>
                                  </p:stCondLst>
                                  <p:childTnLst>
                                    <p:set>
                                      <p:cBhvr>
                                        <p:cTn id="14" dur="1" fill="hold">
                                          <p:stCondLst>
                                            <p:cond delay="0"/>
                                          </p:stCondLst>
                                        </p:cTn>
                                        <p:tgtEl>
                                          <p:spTgt spid="1794052">
                                            <p:txEl>
                                              <p:pRg st="2" end="2"/>
                                            </p:txEl>
                                          </p:spTgt>
                                        </p:tgtEl>
                                        <p:attrNameLst>
                                          <p:attrName>style.visibility</p:attrName>
                                        </p:attrNameLst>
                                      </p:cBhvr>
                                      <p:to>
                                        <p:strVal val="visible"/>
                                      </p:to>
                                    </p:set>
                                    <p:animEffect transition="in" filter="dissolve">
                                      <p:cBhvr>
                                        <p:cTn id="15" dur="500"/>
                                        <p:tgtEl>
                                          <p:spTgt spid="1794052">
                                            <p:txEl>
                                              <p:pRg st="2" end="2"/>
                                            </p:txEl>
                                          </p:spTgt>
                                        </p:tgtEl>
                                      </p:cBhvr>
                                    </p:animEffect>
                                  </p:childTnLst>
                                </p:cTn>
                              </p:par>
                            </p:childTnLst>
                          </p:cTn>
                        </p:par>
                        <p:par>
                          <p:cTn id="16" fill="hold">
                            <p:stCondLst>
                              <p:cond delay="4500"/>
                            </p:stCondLst>
                            <p:childTnLst>
                              <p:par>
                                <p:cTn id="17" presetID="9" presetClass="entr" presetSubtype="0" fill="hold" grpId="0" nodeType="afterEffect">
                                  <p:stCondLst>
                                    <p:cond delay="1000"/>
                                  </p:stCondLst>
                                  <p:childTnLst>
                                    <p:set>
                                      <p:cBhvr>
                                        <p:cTn id="18" dur="1" fill="hold">
                                          <p:stCondLst>
                                            <p:cond delay="0"/>
                                          </p:stCondLst>
                                        </p:cTn>
                                        <p:tgtEl>
                                          <p:spTgt spid="1794052">
                                            <p:txEl>
                                              <p:pRg st="3" end="3"/>
                                            </p:txEl>
                                          </p:spTgt>
                                        </p:tgtEl>
                                        <p:attrNameLst>
                                          <p:attrName>style.visibility</p:attrName>
                                        </p:attrNameLst>
                                      </p:cBhvr>
                                      <p:to>
                                        <p:strVal val="visible"/>
                                      </p:to>
                                    </p:set>
                                    <p:animEffect transition="in" filter="dissolve">
                                      <p:cBhvr>
                                        <p:cTn id="19" dur="500"/>
                                        <p:tgtEl>
                                          <p:spTgt spid="1794052">
                                            <p:txEl>
                                              <p:pRg st="3" end="3"/>
                                            </p:txEl>
                                          </p:spTgt>
                                        </p:tgtEl>
                                      </p:cBhvr>
                                    </p:animEffect>
                                  </p:childTnLst>
                                </p:cTn>
                              </p:par>
                            </p:childTnLst>
                          </p:cTn>
                        </p:par>
                        <p:par>
                          <p:cTn id="20" fill="hold">
                            <p:stCondLst>
                              <p:cond delay="6000"/>
                            </p:stCondLst>
                            <p:childTnLst>
                              <p:par>
                                <p:cTn id="21" presetID="9" presetClass="entr" presetSubtype="0" fill="hold" grpId="0" nodeType="afterEffect">
                                  <p:stCondLst>
                                    <p:cond delay="1000"/>
                                  </p:stCondLst>
                                  <p:childTnLst>
                                    <p:set>
                                      <p:cBhvr>
                                        <p:cTn id="22" dur="1" fill="hold">
                                          <p:stCondLst>
                                            <p:cond delay="0"/>
                                          </p:stCondLst>
                                        </p:cTn>
                                        <p:tgtEl>
                                          <p:spTgt spid="1794052">
                                            <p:txEl>
                                              <p:pRg st="4" end="4"/>
                                            </p:txEl>
                                          </p:spTgt>
                                        </p:tgtEl>
                                        <p:attrNameLst>
                                          <p:attrName>style.visibility</p:attrName>
                                        </p:attrNameLst>
                                      </p:cBhvr>
                                      <p:to>
                                        <p:strVal val="visible"/>
                                      </p:to>
                                    </p:set>
                                    <p:animEffect transition="in" filter="dissolve">
                                      <p:cBhvr>
                                        <p:cTn id="23" dur="500"/>
                                        <p:tgtEl>
                                          <p:spTgt spid="1794052">
                                            <p:txEl>
                                              <p:pRg st="4" end="4"/>
                                            </p:txEl>
                                          </p:spTgt>
                                        </p:tgtEl>
                                      </p:cBhvr>
                                    </p:animEffect>
                                  </p:childTnLst>
                                </p:cTn>
                              </p:par>
                            </p:childTnLst>
                          </p:cTn>
                        </p:par>
                        <p:par>
                          <p:cTn id="24" fill="hold">
                            <p:stCondLst>
                              <p:cond delay="7500"/>
                            </p:stCondLst>
                            <p:childTnLst>
                              <p:par>
                                <p:cTn id="25" presetID="9" presetClass="entr" presetSubtype="0" fill="hold" grpId="0" nodeType="afterEffect">
                                  <p:stCondLst>
                                    <p:cond delay="1000"/>
                                  </p:stCondLst>
                                  <p:childTnLst>
                                    <p:set>
                                      <p:cBhvr>
                                        <p:cTn id="26" dur="1" fill="hold">
                                          <p:stCondLst>
                                            <p:cond delay="0"/>
                                          </p:stCondLst>
                                        </p:cTn>
                                        <p:tgtEl>
                                          <p:spTgt spid="1794052">
                                            <p:txEl>
                                              <p:pRg st="5" end="5"/>
                                            </p:txEl>
                                          </p:spTgt>
                                        </p:tgtEl>
                                        <p:attrNameLst>
                                          <p:attrName>style.visibility</p:attrName>
                                        </p:attrNameLst>
                                      </p:cBhvr>
                                      <p:to>
                                        <p:strVal val="visible"/>
                                      </p:to>
                                    </p:set>
                                    <p:animEffect transition="in" filter="dissolve">
                                      <p:cBhvr>
                                        <p:cTn id="27" dur="500"/>
                                        <p:tgtEl>
                                          <p:spTgt spid="1794052">
                                            <p:txEl>
                                              <p:pRg st="5" end="5"/>
                                            </p:txEl>
                                          </p:spTgt>
                                        </p:tgtEl>
                                      </p:cBhvr>
                                    </p:animEffect>
                                  </p:childTnLst>
                                </p:cTn>
                              </p:par>
                            </p:childTnLst>
                          </p:cTn>
                        </p:par>
                        <p:par>
                          <p:cTn id="28" fill="hold">
                            <p:stCondLst>
                              <p:cond delay="9000"/>
                            </p:stCondLst>
                            <p:childTnLst>
                              <p:par>
                                <p:cTn id="29" presetID="9" presetClass="entr" presetSubtype="0" fill="hold" grpId="0" nodeType="afterEffect">
                                  <p:stCondLst>
                                    <p:cond delay="1000"/>
                                  </p:stCondLst>
                                  <p:childTnLst>
                                    <p:set>
                                      <p:cBhvr>
                                        <p:cTn id="30" dur="1" fill="hold">
                                          <p:stCondLst>
                                            <p:cond delay="0"/>
                                          </p:stCondLst>
                                        </p:cTn>
                                        <p:tgtEl>
                                          <p:spTgt spid="1794052">
                                            <p:txEl>
                                              <p:pRg st="6" end="6"/>
                                            </p:txEl>
                                          </p:spTgt>
                                        </p:tgtEl>
                                        <p:attrNameLst>
                                          <p:attrName>style.visibility</p:attrName>
                                        </p:attrNameLst>
                                      </p:cBhvr>
                                      <p:to>
                                        <p:strVal val="visible"/>
                                      </p:to>
                                    </p:set>
                                    <p:animEffect transition="in" filter="dissolve">
                                      <p:cBhvr>
                                        <p:cTn id="31" dur="500"/>
                                        <p:tgtEl>
                                          <p:spTgt spid="179405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4052" grpId="0" build="p" bldLvl="2" autoUpdateAnimBg="0" advAuto="100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19075"/>
            <a:ext cx="7758113" cy="1152525"/>
          </a:xfrm>
        </p:spPr>
        <p:txBody>
          <a:bodyPr/>
          <a:lstStyle/>
          <a:p>
            <a:r>
              <a:rPr lang="en-US" smtClean="0"/>
              <a:t>Scenarios for Authentic Tasks</a:t>
            </a:r>
          </a:p>
        </p:txBody>
      </p:sp>
      <p:sp>
        <p:nvSpPr>
          <p:cNvPr id="1796099" name="Rectangle 3"/>
          <p:cNvSpPr>
            <a:spLocks noGrp="1" noChangeArrowheads="1"/>
          </p:cNvSpPr>
          <p:nvPr>
            <p:ph type="body" idx="1"/>
          </p:nvPr>
        </p:nvSpPr>
        <p:spPr>
          <a:xfrm>
            <a:off x="1219200" y="1524000"/>
            <a:ext cx="7315200" cy="4724400"/>
          </a:xfrm>
        </p:spPr>
        <p:txBody>
          <a:bodyPr/>
          <a:lstStyle/>
          <a:p>
            <a:pPr marL="0" indent="0">
              <a:lnSpc>
                <a:spcPct val="80000"/>
              </a:lnSpc>
            </a:pPr>
            <a:r>
              <a:rPr lang="en-US" smtClean="0"/>
              <a:t>Build assessments anchored in authentic tasks using GRASPS:</a:t>
            </a:r>
          </a:p>
          <a:p>
            <a:pPr marL="406400" lvl="1">
              <a:lnSpc>
                <a:spcPct val="90000"/>
              </a:lnSpc>
            </a:pPr>
            <a:r>
              <a:rPr lang="en-US" smtClean="0"/>
              <a:t> What is the </a:t>
            </a:r>
            <a:r>
              <a:rPr lang="en-US" sz="3600" smtClean="0">
                <a:solidFill>
                  <a:srgbClr val="0033CC"/>
                </a:solidFill>
              </a:rPr>
              <a:t>G</a:t>
            </a:r>
            <a:r>
              <a:rPr lang="en-US" smtClean="0"/>
              <a:t>oal in the scenario?</a:t>
            </a:r>
          </a:p>
          <a:p>
            <a:pPr marL="406400" lvl="1">
              <a:lnSpc>
                <a:spcPct val="70000"/>
              </a:lnSpc>
            </a:pPr>
            <a:r>
              <a:rPr lang="en-US" smtClean="0"/>
              <a:t> What is the </a:t>
            </a:r>
            <a:r>
              <a:rPr lang="en-US" sz="3600" smtClean="0">
                <a:solidFill>
                  <a:srgbClr val="0033CC"/>
                </a:solidFill>
              </a:rPr>
              <a:t>R</a:t>
            </a:r>
            <a:r>
              <a:rPr lang="en-US" smtClean="0"/>
              <a:t>ole?</a:t>
            </a:r>
          </a:p>
          <a:p>
            <a:pPr marL="406400" lvl="1">
              <a:lnSpc>
                <a:spcPct val="70000"/>
              </a:lnSpc>
            </a:pPr>
            <a:r>
              <a:rPr lang="en-US" smtClean="0"/>
              <a:t> Who is the </a:t>
            </a:r>
            <a:r>
              <a:rPr lang="en-US" sz="3600" smtClean="0">
                <a:solidFill>
                  <a:srgbClr val="0033CC"/>
                </a:solidFill>
              </a:rPr>
              <a:t>A</a:t>
            </a:r>
            <a:r>
              <a:rPr lang="en-US" smtClean="0"/>
              <a:t>udience?</a:t>
            </a:r>
          </a:p>
          <a:p>
            <a:pPr marL="406400" lvl="1">
              <a:lnSpc>
                <a:spcPct val="70000"/>
              </a:lnSpc>
            </a:pPr>
            <a:r>
              <a:rPr lang="en-US" smtClean="0"/>
              <a:t> What is your </a:t>
            </a:r>
            <a:r>
              <a:rPr lang="en-US" sz="4000" smtClean="0">
                <a:solidFill>
                  <a:srgbClr val="0033CC"/>
                </a:solidFill>
              </a:rPr>
              <a:t>S</a:t>
            </a:r>
            <a:r>
              <a:rPr lang="en-US" smtClean="0"/>
              <a:t>ituation (context)?</a:t>
            </a:r>
          </a:p>
          <a:p>
            <a:pPr marL="406400" lvl="1">
              <a:lnSpc>
                <a:spcPct val="90000"/>
              </a:lnSpc>
            </a:pPr>
            <a:r>
              <a:rPr lang="en-US" smtClean="0"/>
              <a:t> What is the </a:t>
            </a:r>
            <a:r>
              <a:rPr lang="en-US" sz="3600" smtClean="0">
                <a:solidFill>
                  <a:srgbClr val="0033CC"/>
                </a:solidFill>
              </a:rPr>
              <a:t>P</a:t>
            </a:r>
            <a:r>
              <a:rPr lang="en-US" smtClean="0"/>
              <a:t>erformance challenge?</a:t>
            </a:r>
          </a:p>
          <a:p>
            <a:pPr marL="406400" lvl="1">
              <a:lnSpc>
                <a:spcPct val="70000"/>
              </a:lnSpc>
            </a:pPr>
            <a:r>
              <a:rPr lang="en-US" smtClean="0"/>
              <a:t> By what </a:t>
            </a:r>
            <a:r>
              <a:rPr lang="en-US" sz="3600" smtClean="0">
                <a:solidFill>
                  <a:schemeClr val="folHlink"/>
                </a:solidFill>
              </a:rPr>
              <a:t>S</a:t>
            </a:r>
            <a:r>
              <a:rPr lang="en-US" smtClean="0"/>
              <a:t>tandards will work be judged in the scenario?</a:t>
            </a:r>
          </a:p>
        </p:txBody>
      </p:sp>
      <p:sp>
        <p:nvSpPr>
          <p:cNvPr id="1796100" name="Text Box 4"/>
          <p:cNvSpPr txBox="1">
            <a:spLocks noChangeArrowheads="1"/>
          </p:cNvSpPr>
          <p:nvPr/>
        </p:nvSpPr>
        <p:spPr bwMode="auto">
          <a:xfrm>
            <a:off x="633413" y="4024313"/>
            <a:ext cx="509587" cy="823912"/>
          </a:xfrm>
          <a:prstGeom prst="rect">
            <a:avLst/>
          </a:prstGeom>
          <a:noFill/>
          <a:ln w="12700">
            <a:noFill/>
            <a:miter lim="800000"/>
            <a:headEnd/>
            <a:tailEnd/>
          </a:ln>
        </p:spPr>
        <p:txBody>
          <a:bodyPr anchor="ctr">
            <a:spAutoFit/>
          </a:bodyPr>
          <a:lstStyle/>
          <a:p>
            <a:pPr algn="ctr"/>
            <a:r>
              <a:rPr lang="en-US" sz="4800" b="1">
                <a:solidFill>
                  <a:srgbClr val="0066CC"/>
                </a:solidFill>
              </a:rPr>
              <a:t>S</a:t>
            </a:r>
            <a:endParaRPr lang="en-US" sz="4800" b="1" i="1">
              <a:solidFill>
                <a:srgbClr val="0066CC"/>
              </a:solidFill>
            </a:endParaRPr>
          </a:p>
        </p:txBody>
      </p:sp>
      <p:sp>
        <p:nvSpPr>
          <p:cNvPr id="1796101" name="Text Box 5"/>
          <p:cNvSpPr txBox="1">
            <a:spLocks noChangeArrowheads="1"/>
          </p:cNvSpPr>
          <p:nvPr/>
        </p:nvSpPr>
        <p:spPr bwMode="auto">
          <a:xfrm>
            <a:off x="633413" y="4573588"/>
            <a:ext cx="509587" cy="823912"/>
          </a:xfrm>
          <a:prstGeom prst="rect">
            <a:avLst/>
          </a:prstGeom>
          <a:noFill/>
          <a:ln w="12700">
            <a:noFill/>
            <a:miter lim="800000"/>
            <a:headEnd/>
            <a:tailEnd/>
          </a:ln>
        </p:spPr>
        <p:txBody>
          <a:bodyPr anchor="ctr">
            <a:spAutoFit/>
          </a:bodyPr>
          <a:lstStyle/>
          <a:p>
            <a:pPr algn="ctr"/>
            <a:r>
              <a:rPr lang="en-US" sz="4800" b="1">
                <a:solidFill>
                  <a:srgbClr val="0066CC"/>
                </a:solidFill>
              </a:rPr>
              <a:t>P</a:t>
            </a:r>
            <a:endParaRPr lang="en-US" sz="4800" b="1" i="1">
              <a:solidFill>
                <a:srgbClr val="0066CC"/>
              </a:solidFill>
            </a:endParaRPr>
          </a:p>
        </p:txBody>
      </p:sp>
      <p:sp>
        <p:nvSpPr>
          <p:cNvPr id="1796102" name="Text Box 6"/>
          <p:cNvSpPr txBox="1">
            <a:spLocks noChangeArrowheads="1"/>
          </p:cNvSpPr>
          <p:nvPr/>
        </p:nvSpPr>
        <p:spPr bwMode="auto">
          <a:xfrm>
            <a:off x="633413" y="5121275"/>
            <a:ext cx="509587" cy="823913"/>
          </a:xfrm>
          <a:prstGeom prst="rect">
            <a:avLst/>
          </a:prstGeom>
          <a:noFill/>
          <a:ln w="12700">
            <a:noFill/>
            <a:miter lim="800000"/>
            <a:headEnd/>
            <a:tailEnd/>
          </a:ln>
        </p:spPr>
        <p:txBody>
          <a:bodyPr anchor="ctr">
            <a:spAutoFit/>
          </a:bodyPr>
          <a:lstStyle/>
          <a:p>
            <a:pPr algn="ctr"/>
            <a:r>
              <a:rPr lang="en-US" sz="4800" b="1">
                <a:solidFill>
                  <a:srgbClr val="0066CC"/>
                </a:solidFill>
              </a:rPr>
              <a:t>S</a:t>
            </a:r>
            <a:endParaRPr lang="en-US" sz="4800" b="1" i="1">
              <a:solidFill>
                <a:srgbClr val="0066CC"/>
              </a:solidFill>
            </a:endParaRPr>
          </a:p>
        </p:txBody>
      </p:sp>
      <p:sp>
        <p:nvSpPr>
          <p:cNvPr id="1796103" name="Text Box 7"/>
          <p:cNvSpPr txBox="1">
            <a:spLocks noChangeArrowheads="1"/>
          </p:cNvSpPr>
          <p:nvPr/>
        </p:nvSpPr>
        <p:spPr bwMode="auto">
          <a:xfrm>
            <a:off x="633413" y="2378075"/>
            <a:ext cx="509587" cy="823913"/>
          </a:xfrm>
          <a:prstGeom prst="rect">
            <a:avLst/>
          </a:prstGeom>
          <a:noFill/>
          <a:ln w="12700">
            <a:noFill/>
            <a:miter lim="800000"/>
            <a:headEnd/>
            <a:tailEnd/>
          </a:ln>
        </p:spPr>
        <p:txBody>
          <a:bodyPr anchor="ctr">
            <a:spAutoFit/>
          </a:bodyPr>
          <a:lstStyle/>
          <a:p>
            <a:pPr algn="ctr"/>
            <a:r>
              <a:rPr lang="en-US" sz="4800" b="1">
                <a:solidFill>
                  <a:srgbClr val="0066CC"/>
                </a:solidFill>
              </a:rPr>
              <a:t>G</a:t>
            </a:r>
            <a:endParaRPr lang="en-US" sz="4800" b="1" i="1">
              <a:solidFill>
                <a:srgbClr val="0066CC"/>
              </a:solidFill>
            </a:endParaRPr>
          </a:p>
        </p:txBody>
      </p:sp>
      <p:sp>
        <p:nvSpPr>
          <p:cNvPr id="1796104" name="Text Box 8"/>
          <p:cNvSpPr txBox="1">
            <a:spLocks noChangeArrowheads="1"/>
          </p:cNvSpPr>
          <p:nvPr/>
        </p:nvSpPr>
        <p:spPr bwMode="auto">
          <a:xfrm>
            <a:off x="633413" y="2927350"/>
            <a:ext cx="509587" cy="823913"/>
          </a:xfrm>
          <a:prstGeom prst="rect">
            <a:avLst/>
          </a:prstGeom>
          <a:noFill/>
          <a:ln w="12700">
            <a:noFill/>
            <a:miter lim="800000"/>
            <a:headEnd/>
            <a:tailEnd/>
          </a:ln>
        </p:spPr>
        <p:txBody>
          <a:bodyPr anchor="ctr">
            <a:spAutoFit/>
          </a:bodyPr>
          <a:lstStyle/>
          <a:p>
            <a:pPr algn="ctr"/>
            <a:r>
              <a:rPr lang="en-US" sz="4800" b="1">
                <a:solidFill>
                  <a:srgbClr val="0066CC"/>
                </a:solidFill>
              </a:rPr>
              <a:t>R</a:t>
            </a:r>
            <a:endParaRPr lang="en-US" sz="4800" b="1" i="1">
              <a:solidFill>
                <a:srgbClr val="0066CC"/>
              </a:solidFill>
            </a:endParaRPr>
          </a:p>
        </p:txBody>
      </p:sp>
      <p:sp>
        <p:nvSpPr>
          <p:cNvPr id="1796105" name="Text Box 9"/>
          <p:cNvSpPr txBox="1">
            <a:spLocks noChangeArrowheads="1"/>
          </p:cNvSpPr>
          <p:nvPr/>
        </p:nvSpPr>
        <p:spPr bwMode="auto">
          <a:xfrm>
            <a:off x="633413" y="3476625"/>
            <a:ext cx="509587" cy="823913"/>
          </a:xfrm>
          <a:prstGeom prst="rect">
            <a:avLst/>
          </a:prstGeom>
          <a:noFill/>
          <a:ln w="12700">
            <a:noFill/>
            <a:miter lim="800000"/>
            <a:headEnd/>
            <a:tailEnd/>
          </a:ln>
        </p:spPr>
        <p:txBody>
          <a:bodyPr anchor="ctr">
            <a:spAutoFit/>
          </a:bodyPr>
          <a:lstStyle/>
          <a:p>
            <a:pPr algn="ctr"/>
            <a:r>
              <a:rPr lang="en-US" sz="4800" b="1">
                <a:solidFill>
                  <a:srgbClr val="0066CC"/>
                </a:solidFill>
              </a:rPr>
              <a:t>A</a:t>
            </a:r>
            <a:endParaRPr lang="en-US" sz="4800" b="1" i="1">
              <a:solidFill>
                <a:srgbClr val="0066CC"/>
              </a:solidFill>
            </a:endParaRPr>
          </a:p>
        </p:txBody>
      </p:sp>
      <p:sp>
        <p:nvSpPr>
          <p:cNvPr id="1796106" name="Oval 10"/>
          <p:cNvSpPr>
            <a:spLocks noChangeArrowheads="1"/>
          </p:cNvSpPr>
          <p:nvPr/>
        </p:nvSpPr>
        <p:spPr bwMode="auto">
          <a:xfrm>
            <a:off x="8305800" y="762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T</a:t>
            </a:r>
            <a:endParaRPr lang="en-US" sz="2900" b="1">
              <a:solidFill>
                <a:srgbClr val="FFFFFF"/>
              </a:solidFill>
              <a:latin typeface="TektoMMObl_503 BD 850 EX"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1000"/>
                                  </p:stCondLst>
                                  <p:childTnLst>
                                    <p:set>
                                      <p:cBhvr>
                                        <p:cTn id="6" dur="1" fill="hold">
                                          <p:stCondLst>
                                            <p:cond delay="0"/>
                                          </p:stCondLst>
                                        </p:cTn>
                                        <p:tgtEl>
                                          <p:spTgt spid="1796103"/>
                                        </p:tgtEl>
                                        <p:attrNameLst>
                                          <p:attrName>style.visibility</p:attrName>
                                        </p:attrNameLst>
                                      </p:cBhvr>
                                      <p:to>
                                        <p:strVal val="visible"/>
                                      </p:to>
                                    </p:set>
                                    <p:anim calcmode="lin" valueType="num">
                                      <p:cBhvr>
                                        <p:cTn id="7" dur="500" fill="hold"/>
                                        <p:tgtEl>
                                          <p:spTgt spid="1796103"/>
                                        </p:tgtEl>
                                        <p:attrNameLst>
                                          <p:attrName>ppt_w</p:attrName>
                                        </p:attrNameLst>
                                      </p:cBhvr>
                                      <p:tavLst>
                                        <p:tav tm="0">
                                          <p:val>
                                            <p:strVal val="4*#ppt_w"/>
                                          </p:val>
                                        </p:tav>
                                        <p:tav tm="100000">
                                          <p:val>
                                            <p:strVal val="#ppt_w"/>
                                          </p:val>
                                        </p:tav>
                                      </p:tavLst>
                                    </p:anim>
                                    <p:anim calcmode="lin" valueType="num">
                                      <p:cBhvr>
                                        <p:cTn id="8" dur="500" fill="hold"/>
                                        <p:tgtEl>
                                          <p:spTgt spid="1796103"/>
                                        </p:tgtEl>
                                        <p:attrNameLst>
                                          <p:attrName>ppt_h</p:attrName>
                                        </p:attrNameLst>
                                      </p:cBhvr>
                                      <p:tavLst>
                                        <p:tav tm="0">
                                          <p:val>
                                            <p:strVal val="4*#ppt_h"/>
                                          </p:val>
                                        </p:tav>
                                        <p:tav tm="100000">
                                          <p:val>
                                            <p:strVal val="#ppt_h"/>
                                          </p:val>
                                        </p:tav>
                                      </p:tavLst>
                                    </p:anim>
                                  </p:childTnLst>
                                </p:cTn>
                              </p:par>
                            </p:childTnLst>
                          </p:cTn>
                        </p:par>
                        <p:par>
                          <p:cTn id="9" fill="hold">
                            <p:stCondLst>
                              <p:cond delay="1500"/>
                            </p:stCondLst>
                            <p:childTnLst>
                              <p:par>
                                <p:cTn id="10" presetID="23" presetClass="entr" presetSubtype="32" fill="hold" grpId="0" nodeType="afterEffect">
                                  <p:stCondLst>
                                    <p:cond delay="1000"/>
                                  </p:stCondLst>
                                  <p:childTnLst>
                                    <p:set>
                                      <p:cBhvr>
                                        <p:cTn id="11" dur="1" fill="hold">
                                          <p:stCondLst>
                                            <p:cond delay="0"/>
                                          </p:stCondLst>
                                        </p:cTn>
                                        <p:tgtEl>
                                          <p:spTgt spid="1796104"/>
                                        </p:tgtEl>
                                        <p:attrNameLst>
                                          <p:attrName>style.visibility</p:attrName>
                                        </p:attrNameLst>
                                      </p:cBhvr>
                                      <p:to>
                                        <p:strVal val="visible"/>
                                      </p:to>
                                    </p:set>
                                    <p:anim calcmode="lin" valueType="num">
                                      <p:cBhvr>
                                        <p:cTn id="12" dur="500" fill="hold"/>
                                        <p:tgtEl>
                                          <p:spTgt spid="1796104"/>
                                        </p:tgtEl>
                                        <p:attrNameLst>
                                          <p:attrName>ppt_w</p:attrName>
                                        </p:attrNameLst>
                                      </p:cBhvr>
                                      <p:tavLst>
                                        <p:tav tm="0">
                                          <p:val>
                                            <p:strVal val="4*#ppt_w"/>
                                          </p:val>
                                        </p:tav>
                                        <p:tav tm="100000">
                                          <p:val>
                                            <p:strVal val="#ppt_w"/>
                                          </p:val>
                                        </p:tav>
                                      </p:tavLst>
                                    </p:anim>
                                    <p:anim calcmode="lin" valueType="num">
                                      <p:cBhvr>
                                        <p:cTn id="13" dur="500" fill="hold"/>
                                        <p:tgtEl>
                                          <p:spTgt spid="1796104"/>
                                        </p:tgtEl>
                                        <p:attrNameLst>
                                          <p:attrName>ppt_h</p:attrName>
                                        </p:attrNameLst>
                                      </p:cBhvr>
                                      <p:tavLst>
                                        <p:tav tm="0">
                                          <p:val>
                                            <p:strVal val="4*#ppt_h"/>
                                          </p:val>
                                        </p:tav>
                                        <p:tav tm="100000">
                                          <p:val>
                                            <p:strVal val="#ppt_h"/>
                                          </p:val>
                                        </p:tav>
                                      </p:tavLst>
                                    </p:anim>
                                  </p:childTnLst>
                                </p:cTn>
                              </p:par>
                            </p:childTnLst>
                          </p:cTn>
                        </p:par>
                        <p:par>
                          <p:cTn id="14" fill="hold">
                            <p:stCondLst>
                              <p:cond delay="3000"/>
                            </p:stCondLst>
                            <p:childTnLst>
                              <p:par>
                                <p:cTn id="15" presetID="23" presetClass="entr" presetSubtype="32" fill="hold" grpId="0" nodeType="afterEffect">
                                  <p:stCondLst>
                                    <p:cond delay="1000"/>
                                  </p:stCondLst>
                                  <p:childTnLst>
                                    <p:set>
                                      <p:cBhvr>
                                        <p:cTn id="16" dur="1" fill="hold">
                                          <p:stCondLst>
                                            <p:cond delay="0"/>
                                          </p:stCondLst>
                                        </p:cTn>
                                        <p:tgtEl>
                                          <p:spTgt spid="1796105"/>
                                        </p:tgtEl>
                                        <p:attrNameLst>
                                          <p:attrName>style.visibility</p:attrName>
                                        </p:attrNameLst>
                                      </p:cBhvr>
                                      <p:to>
                                        <p:strVal val="visible"/>
                                      </p:to>
                                    </p:set>
                                    <p:anim calcmode="lin" valueType="num">
                                      <p:cBhvr>
                                        <p:cTn id="17" dur="500" fill="hold"/>
                                        <p:tgtEl>
                                          <p:spTgt spid="1796105"/>
                                        </p:tgtEl>
                                        <p:attrNameLst>
                                          <p:attrName>ppt_w</p:attrName>
                                        </p:attrNameLst>
                                      </p:cBhvr>
                                      <p:tavLst>
                                        <p:tav tm="0">
                                          <p:val>
                                            <p:strVal val="4*#ppt_w"/>
                                          </p:val>
                                        </p:tav>
                                        <p:tav tm="100000">
                                          <p:val>
                                            <p:strVal val="#ppt_w"/>
                                          </p:val>
                                        </p:tav>
                                      </p:tavLst>
                                    </p:anim>
                                    <p:anim calcmode="lin" valueType="num">
                                      <p:cBhvr>
                                        <p:cTn id="18" dur="500" fill="hold"/>
                                        <p:tgtEl>
                                          <p:spTgt spid="1796105"/>
                                        </p:tgtEl>
                                        <p:attrNameLst>
                                          <p:attrName>ppt_h</p:attrName>
                                        </p:attrNameLst>
                                      </p:cBhvr>
                                      <p:tavLst>
                                        <p:tav tm="0">
                                          <p:val>
                                            <p:strVal val="4*#ppt_h"/>
                                          </p:val>
                                        </p:tav>
                                        <p:tav tm="100000">
                                          <p:val>
                                            <p:strVal val="#ppt_h"/>
                                          </p:val>
                                        </p:tav>
                                      </p:tavLst>
                                    </p:anim>
                                  </p:childTnLst>
                                </p:cTn>
                              </p:par>
                            </p:childTnLst>
                          </p:cTn>
                        </p:par>
                        <p:par>
                          <p:cTn id="19" fill="hold">
                            <p:stCondLst>
                              <p:cond delay="4500"/>
                            </p:stCondLst>
                            <p:childTnLst>
                              <p:par>
                                <p:cTn id="20" presetID="2" presetClass="entr" presetSubtype="1" fill="hold" grpId="0" nodeType="afterEffect">
                                  <p:stCondLst>
                                    <p:cond delay="1000"/>
                                  </p:stCondLst>
                                  <p:childTnLst>
                                    <p:set>
                                      <p:cBhvr>
                                        <p:cTn id="21" dur="1" fill="hold">
                                          <p:stCondLst>
                                            <p:cond delay="0"/>
                                          </p:stCondLst>
                                        </p:cTn>
                                        <p:tgtEl>
                                          <p:spTgt spid="1796106"/>
                                        </p:tgtEl>
                                        <p:attrNameLst>
                                          <p:attrName>style.visibility</p:attrName>
                                        </p:attrNameLst>
                                      </p:cBhvr>
                                      <p:to>
                                        <p:strVal val="visible"/>
                                      </p:to>
                                    </p:set>
                                    <p:anim calcmode="lin" valueType="num">
                                      <p:cBhvr additive="base">
                                        <p:cTn id="22" dur="500" fill="hold"/>
                                        <p:tgtEl>
                                          <p:spTgt spid="1796106"/>
                                        </p:tgtEl>
                                        <p:attrNameLst>
                                          <p:attrName>ppt_x</p:attrName>
                                        </p:attrNameLst>
                                      </p:cBhvr>
                                      <p:tavLst>
                                        <p:tav tm="0">
                                          <p:val>
                                            <p:strVal val="#ppt_x"/>
                                          </p:val>
                                        </p:tav>
                                        <p:tav tm="100000">
                                          <p:val>
                                            <p:strVal val="#ppt_x"/>
                                          </p:val>
                                        </p:tav>
                                      </p:tavLst>
                                    </p:anim>
                                    <p:anim calcmode="lin" valueType="num">
                                      <p:cBhvr additive="base">
                                        <p:cTn id="23" dur="500" fill="hold"/>
                                        <p:tgtEl>
                                          <p:spTgt spid="1796106"/>
                                        </p:tgtEl>
                                        <p:attrNameLst>
                                          <p:attrName>ppt_y</p:attrName>
                                        </p:attrNameLst>
                                      </p:cBhvr>
                                      <p:tavLst>
                                        <p:tav tm="0">
                                          <p:val>
                                            <p:strVal val="0-#ppt_h/2"/>
                                          </p:val>
                                        </p:tav>
                                        <p:tav tm="100000">
                                          <p:val>
                                            <p:strVal val="#ppt_y"/>
                                          </p:val>
                                        </p:tav>
                                      </p:tavLst>
                                    </p:anim>
                                  </p:childTnLst>
                                </p:cTn>
                              </p:par>
                            </p:childTnLst>
                          </p:cTn>
                        </p:par>
                        <p:par>
                          <p:cTn id="24" fill="hold">
                            <p:stCondLst>
                              <p:cond delay="6000"/>
                            </p:stCondLst>
                            <p:childTnLst>
                              <p:par>
                                <p:cTn id="25" presetID="23" presetClass="entr" presetSubtype="32" fill="hold" grpId="0" nodeType="afterEffect">
                                  <p:stCondLst>
                                    <p:cond delay="1000"/>
                                  </p:stCondLst>
                                  <p:childTnLst>
                                    <p:set>
                                      <p:cBhvr>
                                        <p:cTn id="26" dur="1" fill="hold">
                                          <p:stCondLst>
                                            <p:cond delay="0"/>
                                          </p:stCondLst>
                                        </p:cTn>
                                        <p:tgtEl>
                                          <p:spTgt spid="1796100"/>
                                        </p:tgtEl>
                                        <p:attrNameLst>
                                          <p:attrName>style.visibility</p:attrName>
                                        </p:attrNameLst>
                                      </p:cBhvr>
                                      <p:to>
                                        <p:strVal val="visible"/>
                                      </p:to>
                                    </p:set>
                                    <p:anim calcmode="lin" valueType="num">
                                      <p:cBhvr>
                                        <p:cTn id="27" dur="500" fill="hold"/>
                                        <p:tgtEl>
                                          <p:spTgt spid="1796100"/>
                                        </p:tgtEl>
                                        <p:attrNameLst>
                                          <p:attrName>ppt_w</p:attrName>
                                        </p:attrNameLst>
                                      </p:cBhvr>
                                      <p:tavLst>
                                        <p:tav tm="0">
                                          <p:val>
                                            <p:strVal val="4*#ppt_w"/>
                                          </p:val>
                                        </p:tav>
                                        <p:tav tm="100000">
                                          <p:val>
                                            <p:strVal val="#ppt_w"/>
                                          </p:val>
                                        </p:tav>
                                      </p:tavLst>
                                    </p:anim>
                                    <p:anim calcmode="lin" valueType="num">
                                      <p:cBhvr>
                                        <p:cTn id="28" dur="500" fill="hold"/>
                                        <p:tgtEl>
                                          <p:spTgt spid="1796100"/>
                                        </p:tgtEl>
                                        <p:attrNameLst>
                                          <p:attrName>ppt_h</p:attrName>
                                        </p:attrNameLst>
                                      </p:cBhvr>
                                      <p:tavLst>
                                        <p:tav tm="0">
                                          <p:val>
                                            <p:strVal val="4*#ppt_h"/>
                                          </p:val>
                                        </p:tav>
                                        <p:tav tm="100000">
                                          <p:val>
                                            <p:strVal val="#ppt_h"/>
                                          </p:val>
                                        </p:tav>
                                      </p:tavLst>
                                    </p:anim>
                                  </p:childTnLst>
                                </p:cTn>
                              </p:par>
                            </p:childTnLst>
                          </p:cTn>
                        </p:par>
                        <p:par>
                          <p:cTn id="29" fill="hold">
                            <p:stCondLst>
                              <p:cond delay="7500"/>
                            </p:stCondLst>
                            <p:childTnLst>
                              <p:par>
                                <p:cTn id="30" presetID="23" presetClass="entr" presetSubtype="32" fill="hold" grpId="0" nodeType="afterEffect">
                                  <p:stCondLst>
                                    <p:cond delay="1000"/>
                                  </p:stCondLst>
                                  <p:childTnLst>
                                    <p:set>
                                      <p:cBhvr>
                                        <p:cTn id="31" dur="1" fill="hold">
                                          <p:stCondLst>
                                            <p:cond delay="0"/>
                                          </p:stCondLst>
                                        </p:cTn>
                                        <p:tgtEl>
                                          <p:spTgt spid="1796101"/>
                                        </p:tgtEl>
                                        <p:attrNameLst>
                                          <p:attrName>style.visibility</p:attrName>
                                        </p:attrNameLst>
                                      </p:cBhvr>
                                      <p:to>
                                        <p:strVal val="visible"/>
                                      </p:to>
                                    </p:set>
                                    <p:anim calcmode="lin" valueType="num">
                                      <p:cBhvr>
                                        <p:cTn id="32" dur="500" fill="hold"/>
                                        <p:tgtEl>
                                          <p:spTgt spid="1796101"/>
                                        </p:tgtEl>
                                        <p:attrNameLst>
                                          <p:attrName>ppt_w</p:attrName>
                                        </p:attrNameLst>
                                      </p:cBhvr>
                                      <p:tavLst>
                                        <p:tav tm="0">
                                          <p:val>
                                            <p:strVal val="4*#ppt_w"/>
                                          </p:val>
                                        </p:tav>
                                        <p:tav tm="100000">
                                          <p:val>
                                            <p:strVal val="#ppt_w"/>
                                          </p:val>
                                        </p:tav>
                                      </p:tavLst>
                                    </p:anim>
                                    <p:anim calcmode="lin" valueType="num">
                                      <p:cBhvr>
                                        <p:cTn id="33" dur="500" fill="hold"/>
                                        <p:tgtEl>
                                          <p:spTgt spid="1796101"/>
                                        </p:tgtEl>
                                        <p:attrNameLst>
                                          <p:attrName>ppt_h</p:attrName>
                                        </p:attrNameLst>
                                      </p:cBhvr>
                                      <p:tavLst>
                                        <p:tav tm="0">
                                          <p:val>
                                            <p:strVal val="4*#ppt_h"/>
                                          </p:val>
                                        </p:tav>
                                        <p:tav tm="100000">
                                          <p:val>
                                            <p:strVal val="#ppt_h"/>
                                          </p:val>
                                        </p:tav>
                                      </p:tavLst>
                                    </p:anim>
                                  </p:childTnLst>
                                </p:cTn>
                              </p:par>
                            </p:childTnLst>
                          </p:cTn>
                        </p:par>
                        <p:par>
                          <p:cTn id="34" fill="hold">
                            <p:stCondLst>
                              <p:cond delay="9000"/>
                            </p:stCondLst>
                            <p:childTnLst>
                              <p:par>
                                <p:cTn id="35" presetID="23" presetClass="entr" presetSubtype="32" fill="hold" grpId="0" nodeType="afterEffect">
                                  <p:stCondLst>
                                    <p:cond delay="1000"/>
                                  </p:stCondLst>
                                  <p:childTnLst>
                                    <p:set>
                                      <p:cBhvr>
                                        <p:cTn id="36" dur="1" fill="hold">
                                          <p:stCondLst>
                                            <p:cond delay="0"/>
                                          </p:stCondLst>
                                        </p:cTn>
                                        <p:tgtEl>
                                          <p:spTgt spid="1796102"/>
                                        </p:tgtEl>
                                        <p:attrNameLst>
                                          <p:attrName>style.visibility</p:attrName>
                                        </p:attrNameLst>
                                      </p:cBhvr>
                                      <p:to>
                                        <p:strVal val="visible"/>
                                      </p:to>
                                    </p:set>
                                    <p:anim calcmode="lin" valueType="num">
                                      <p:cBhvr>
                                        <p:cTn id="37" dur="500" fill="hold"/>
                                        <p:tgtEl>
                                          <p:spTgt spid="1796102"/>
                                        </p:tgtEl>
                                        <p:attrNameLst>
                                          <p:attrName>ppt_w</p:attrName>
                                        </p:attrNameLst>
                                      </p:cBhvr>
                                      <p:tavLst>
                                        <p:tav tm="0">
                                          <p:val>
                                            <p:strVal val="4*#ppt_w"/>
                                          </p:val>
                                        </p:tav>
                                        <p:tav tm="100000">
                                          <p:val>
                                            <p:strVal val="#ppt_w"/>
                                          </p:val>
                                        </p:tav>
                                      </p:tavLst>
                                    </p:anim>
                                    <p:anim calcmode="lin" valueType="num">
                                      <p:cBhvr>
                                        <p:cTn id="38" dur="500" fill="hold"/>
                                        <p:tgtEl>
                                          <p:spTgt spid="1796102"/>
                                        </p:tgtEl>
                                        <p:attrNameLst>
                                          <p:attrName>ppt_h</p:attrName>
                                        </p:attrNameLst>
                                      </p:cBhvr>
                                      <p:tavLst>
                                        <p:tav tm="0">
                                          <p:val>
                                            <p:strVal val="4*#ppt_h"/>
                                          </p:val>
                                        </p:tav>
                                        <p:tav tm="100000">
                                          <p:val>
                                            <p:strVal val="#ppt_h"/>
                                          </p:val>
                                        </p:tav>
                                      </p:tavLst>
                                    </p:anim>
                                  </p:childTnLst>
                                </p:cTn>
                              </p:par>
                            </p:childTnLst>
                          </p:cTn>
                        </p:par>
                        <p:par>
                          <p:cTn id="39" fill="hold">
                            <p:stCondLst>
                              <p:cond delay="10500"/>
                            </p:stCondLst>
                            <p:childTnLst>
                              <p:par>
                                <p:cTn id="40" presetID="9" presetClass="entr" presetSubtype="0" fill="hold" grpId="0" nodeType="afterEffect">
                                  <p:stCondLst>
                                    <p:cond delay="1000"/>
                                  </p:stCondLst>
                                  <p:childTnLst>
                                    <p:set>
                                      <p:cBhvr>
                                        <p:cTn id="41" dur="1" fill="hold">
                                          <p:stCondLst>
                                            <p:cond delay="0"/>
                                          </p:stCondLst>
                                        </p:cTn>
                                        <p:tgtEl>
                                          <p:spTgt spid="1796099">
                                            <p:txEl>
                                              <p:pRg st="0" end="0"/>
                                            </p:txEl>
                                          </p:spTgt>
                                        </p:tgtEl>
                                        <p:attrNameLst>
                                          <p:attrName>style.visibility</p:attrName>
                                        </p:attrNameLst>
                                      </p:cBhvr>
                                      <p:to>
                                        <p:strVal val="visible"/>
                                      </p:to>
                                    </p:set>
                                    <p:animEffect transition="in" filter="dissolve">
                                      <p:cBhvr>
                                        <p:cTn id="42" dur="500"/>
                                        <p:tgtEl>
                                          <p:spTgt spid="1796099">
                                            <p:txEl>
                                              <p:pRg st="0" end="0"/>
                                            </p:txEl>
                                          </p:spTgt>
                                        </p:tgtEl>
                                      </p:cBhvr>
                                    </p:animEffect>
                                  </p:childTnLst>
                                </p:cTn>
                              </p:par>
                            </p:childTnLst>
                          </p:cTn>
                        </p:par>
                        <p:par>
                          <p:cTn id="43" fill="hold">
                            <p:stCondLst>
                              <p:cond delay="12000"/>
                            </p:stCondLst>
                            <p:childTnLst>
                              <p:par>
                                <p:cTn id="44" presetID="9" presetClass="entr" presetSubtype="0" fill="hold" grpId="0" nodeType="afterEffect">
                                  <p:stCondLst>
                                    <p:cond delay="1000"/>
                                  </p:stCondLst>
                                  <p:childTnLst>
                                    <p:set>
                                      <p:cBhvr>
                                        <p:cTn id="45" dur="1" fill="hold">
                                          <p:stCondLst>
                                            <p:cond delay="0"/>
                                          </p:stCondLst>
                                        </p:cTn>
                                        <p:tgtEl>
                                          <p:spTgt spid="1796099">
                                            <p:txEl>
                                              <p:pRg st="1" end="1"/>
                                            </p:txEl>
                                          </p:spTgt>
                                        </p:tgtEl>
                                        <p:attrNameLst>
                                          <p:attrName>style.visibility</p:attrName>
                                        </p:attrNameLst>
                                      </p:cBhvr>
                                      <p:to>
                                        <p:strVal val="visible"/>
                                      </p:to>
                                    </p:set>
                                    <p:animEffect transition="in" filter="dissolve">
                                      <p:cBhvr>
                                        <p:cTn id="46" dur="500"/>
                                        <p:tgtEl>
                                          <p:spTgt spid="1796099">
                                            <p:txEl>
                                              <p:pRg st="1" end="1"/>
                                            </p:txEl>
                                          </p:spTgt>
                                        </p:tgtEl>
                                      </p:cBhvr>
                                    </p:animEffect>
                                  </p:childTnLst>
                                </p:cTn>
                              </p:par>
                            </p:childTnLst>
                          </p:cTn>
                        </p:par>
                        <p:par>
                          <p:cTn id="47" fill="hold">
                            <p:stCondLst>
                              <p:cond delay="13500"/>
                            </p:stCondLst>
                            <p:childTnLst>
                              <p:par>
                                <p:cTn id="48" presetID="9" presetClass="entr" presetSubtype="0" fill="hold" grpId="0" nodeType="afterEffect">
                                  <p:stCondLst>
                                    <p:cond delay="1000"/>
                                  </p:stCondLst>
                                  <p:childTnLst>
                                    <p:set>
                                      <p:cBhvr>
                                        <p:cTn id="49" dur="1" fill="hold">
                                          <p:stCondLst>
                                            <p:cond delay="0"/>
                                          </p:stCondLst>
                                        </p:cTn>
                                        <p:tgtEl>
                                          <p:spTgt spid="1796099">
                                            <p:txEl>
                                              <p:pRg st="2" end="2"/>
                                            </p:txEl>
                                          </p:spTgt>
                                        </p:tgtEl>
                                        <p:attrNameLst>
                                          <p:attrName>style.visibility</p:attrName>
                                        </p:attrNameLst>
                                      </p:cBhvr>
                                      <p:to>
                                        <p:strVal val="visible"/>
                                      </p:to>
                                    </p:set>
                                    <p:animEffect transition="in" filter="dissolve">
                                      <p:cBhvr>
                                        <p:cTn id="50" dur="500"/>
                                        <p:tgtEl>
                                          <p:spTgt spid="1796099">
                                            <p:txEl>
                                              <p:pRg st="2" end="2"/>
                                            </p:txEl>
                                          </p:spTgt>
                                        </p:tgtEl>
                                      </p:cBhvr>
                                    </p:animEffect>
                                  </p:childTnLst>
                                </p:cTn>
                              </p:par>
                            </p:childTnLst>
                          </p:cTn>
                        </p:par>
                        <p:par>
                          <p:cTn id="51" fill="hold">
                            <p:stCondLst>
                              <p:cond delay="15000"/>
                            </p:stCondLst>
                            <p:childTnLst>
                              <p:par>
                                <p:cTn id="52" presetID="9" presetClass="entr" presetSubtype="0" fill="hold" grpId="0" nodeType="afterEffect">
                                  <p:stCondLst>
                                    <p:cond delay="1000"/>
                                  </p:stCondLst>
                                  <p:childTnLst>
                                    <p:set>
                                      <p:cBhvr>
                                        <p:cTn id="53" dur="1" fill="hold">
                                          <p:stCondLst>
                                            <p:cond delay="0"/>
                                          </p:stCondLst>
                                        </p:cTn>
                                        <p:tgtEl>
                                          <p:spTgt spid="1796099">
                                            <p:txEl>
                                              <p:pRg st="3" end="3"/>
                                            </p:txEl>
                                          </p:spTgt>
                                        </p:tgtEl>
                                        <p:attrNameLst>
                                          <p:attrName>style.visibility</p:attrName>
                                        </p:attrNameLst>
                                      </p:cBhvr>
                                      <p:to>
                                        <p:strVal val="visible"/>
                                      </p:to>
                                    </p:set>
                                    <p:animEffect transition="in" filter="dissolve">
                                      <p:cBhvr>
                                        <p:cTn id="54" dur="500"/>
                                        <p:tgtEl>
                                          <p:spTgt spid="1796099">
                                            <p:txEl>
                                              <p:pRg st="3" end="3"/>
                                            </p:txEl>
                                          </p:spTgt>
                                        </p:tgtEl>
                                      </p:cBhvr>
                                    </p:animEffect>
                                  </p:childTnLst>
                                </p:cTn>
                              </p:par>
                            </p:childTnLst>
                          </p:cTn>
                        </p:par>
                        <p:par>
                          <p:cTn id="55" fill="hold">
                            <p:stCondLst>
                              <p:cond delay="16500"/>
                            </p:stCondLst>
                            <p:childTnLst>
                              <p:par>
                                <p:cTn id="56" presetID="9" presetClass="entr" presetSubtype="0" fill="hold" grpId="0" nodeType="afterEffect">
                                  <p:stCondLst>
                                    <p:cond delay="1000"/>
                                  </p:stCondLst>
                                  <p:childTnLst>
                                    <p:set>
                                      <p:cBhvr>
                                        <p:cTn id="57" dur="1" fill="hold">
                                          <p:stCondLst>
                                            <p:cond delay="0"/>
                                          </p:stCondLst>
                                        </p:cTn>
                                        <p:tgtEl>
                                          <p:spTgt spid="1796099">
                                            <p:txEl>
                                              <p:pRg st="4" end="4"/>
                                            </p:txEl>
                                          </p:spTgt>
                                        </p:tgtEl>
                                        <p:attrNameLst>
                                          <p:attrName>style.visibility</p:attrName>
                                        </p:attrNameLst>
                                      </p:cBhvr>
                                      <p:to>
                                        <p:strVal val="visible"/>
                                      </p:to>
                                    </p:set>
                                    <p:animEffect transition="in" filter="dissolve">
                                      <p:cBhvr>
                                        <p:cTn id="58" dur="500"/>
                                        <p:tgtEl>
                                          <p:spTgt spid="1796099">
                                            <p:txEl>
                                              <p:pRg st="4" end="4"/>
                                            </p:txEl>
                                          </p:spTgt>
                                        </p:tgtEl>
                                      </p:cBhvr>
                                    </p:animEffect>
                                  </p:childTnLst>
                                </p:cTn>
                              </p:par>
                            </p:childTnLst>
                          </p:cTn>
                        </p:par>
                        <p:par>
                          <p:cTn id="59" fill="hold">
                            <p:stCondLst>
                              <p:cond delay="18000"/>
                            </p:stCondLst>
                            <p:childTnLst>
                              <p:par>
                                <p:cTn id="60" presetID="9" presetClass="entr" presetSubtype="0" fill="hold" grpId="0" nodeType="afterEffect">
                                  <p:stCondLst>
                                    <p:cond delay="1000"/>
                                  </p:stCondLst>
                                  <p:childTnLst>
                                    <p:set>
                                      <p:cBhvr>
                                        <p:cTn id="61" dur="1" fill="hold">
                                          <p:stCondLst>
                                            <p:cond delay="0"/>
                                          </p:stCondLst>
                                        </p:cTn>
                                        <p:tgtEl>
                                          <p:spTgt spid="1796099">
                                            <p:txEl>
                                              <p:pRg st="5" end="5"/>
                                            </p:txEl>
                                          </p:spTgt>
                                        </p:tgtEl>
                                        <p:attrNameLst>
                                          <p:attrName>style.visibility</p:attrName>
                                        </p:attrNameLst>
                                      </p:cBhvr>
                                      <p:to>
                                        <p:strVal val="visible"/>
                                      </p:to>
                                    </p:set>
                                    <p:animEffect transition="in" filter="dissolve">
                                      <p:cBhvr>
                                        <p:cTn id="62" dur="500"/>
                                        <p:tgtEl>
                                          <p:spTgt spid="1796099">
                                            <p:txEl>
                                              <p:pRg st="5" end="5"/>
                                            </p:txEl>
                                          </p:spTgt>
                                        </p:tgtEl>
                                      </p:cBhvr>
                                    </p:animEffect>
                                  </p:childTnLst>
                                </p:cTn>
                              </p:par>
                            </p:childTnLst>
                          </p:cTn>
                        </p:par>
                        <p:par>
                          <p:cTn id="63" fill="hold">
                            <p:stCondLst>
                              <p:cond delay="19500"/>
                            </p:stCondLst>
                            <p:childTnLst>
                              <p:par>
                                <p:cTn id="64" presetID="9" presetClass="entr" presetSubtype="0" fill="hold" grpId="0" nodeType="afterEffect">
                                  <p:stCondLst>
                                    <p:cond delay="1000"/>
                                  </p:stCondLst>
                                  <p:childTnLst>
                                    <p:set>
                                      <p:cBhvr>
                                        <p:cTn id="65" dur="1" fill="hold">
                                          <p:stCondLst>
                                            <p:cond delay="0"/>
                                          </p:stCondLst>
                                        </p:cTn>
                                        <p:tgtEl>
                                          <p:spTgt spid="1796099">
                                            <p:txEl>
                                              <p:pRg st="6" end="6"/>
                                            </p:txEl>
                                          </p:spTgt>
                                        </p:tgtEl>
                                        <p:attrNameLst>
                                          <p:attrName>style.visibility</p:attrName>
                                        </p:attrNameLst>
                                      </p:cBhvr>
                                      <p:to>
                                        <p:strVal val="visible"/>
                                      </p:to>
                                    </p:set>
                                    <p:animEffect transition="in" filter="dissolve">
                                      <p:cBhvr>
                                        <p:cTn id="66" dur="500"/>
                                        <p:tgtEl>
                                          <p:spTgt spid="1796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6099" grpId="0" build="p" bldLvl="3" autoUpdateAnimBg="0" advAuto="1000"/>
      <p:bldP spid="1796100" grpId="0" autoUpdateAnimBg="0"/>
      <p:bldP spid="1796101" grpId="0" autoUpdateAnimBg="0"/>
      <p:bldP spid="1796102" grpId="0" autoUpdateAnimBg="0"/>
      <p:bldP spid="1796103" grpId="0" autoUpdateAnimBg="0"/>
      <p:bldP spid="1796104" grpId="0" autoUpdateAnimBg="0"/>
      <p:bldP spid="1796105" grpId="0" autoUpdateAnimBg="0"/>
      <p:bldP spid="1796106" grpId="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r>
              <a:rPr lang="en-US" smtClean="0"/>
              <a:t>Reliability: Snapshot vs. </a:t>
            </a:r>
            <a:br>
              <a:rPr lang="en-US" smtClean="0"/>
            </a:br>
            <a:r>
              <a:rPr lang="en-US" smtClean="0"/>
              <a:t>Photo Album</a:t>
            </a:r>
          </a:p>
        </p:txBody>
      </p:sp>
      <p:sp>
        <p:nvSpPr>
          <p:cNvPr id="55299" name="Rectangle 3"/>
          <p:cNvSpPr>
            <a:spLocks noGrp="1" noChangeArrowheads="1"/>
          </p:cNvSpPr>
          <p:nvPr>
            <p:ph type="body" idx="1"/>
          </p:nvPr>
        </p:nvSpPr>
        <p:spPr>
          <a:xfrm>
            <a:off x="547688" y="1362075"/>
            <a:ext cx="7986712" cy="4200525"/>
          </a:xfrm>
        </p:spPr>
        <p:txBody>
          <a:bodyPr/>
          <a:lstStyle/>
          <a:p>
            <a:pPr marL="0" indent="0"/>
            <a:r>
              <a:rPr lang="en-US" sz="4000" smtClean="0"/>
              <a:t>We need patterns that overcome inherent measurement error</a:t>
            </a:r>
            <a:endParaRPr lang="en-US" sz="2400" smtClean="0"/>
          </a:p>
          <a:p>
            <a:pPr lvl="1"/>
            <a:r>
              <a:rPr lang="en-US" smtClean="0"/>
              <a:t>Sound assessment (particularly of State Standards) requires multiple evidence over time - a photo album vs. a single snapshot</a:t>
            </a:r>
          </a:p>
        </p:txBody>
      </p:sp>
      <p:pic>
        <p:nvPicPr>
          <p:cNvPr id="1797124" name="Picture 4" descr=" album.eps                                                      00000E43Carla HD                       B23514AE:"/>
          <p:cNvPicPr>
            <a:picLocks noChangeAspect="1" noChangeArrowheads="1"/>
          </p:cNvPicPr>
          <p:nvPr/>
        </p:nvPicPr>
        <p:blipFill>
          <a:blip r:embed="rId2" cstate="print"/>
          <a:srcRect/>
          <a:stretch>
            <a:fillRect/>
          </a:stretch>
        </p:blipFill>
        <p:spPr bwMode="auto">
          <a:xfrm>
            <a:off x="3733800" y="4038600"/>
            <a:ext cx="3505200" cy="23082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2000"/>
                                  </p:stCondLst>
                                  <p:childTnLst>
                                    <p:set>
                                      <p:cBhvr>
                                        <p:cTn id="6" dur="1" fill="hold">
                                          <p:stCondLst>
                                            <p:cond delay="0"/>
                                          </p:stCondLst>
                                        </p:cTn>
                                        <p:tgtEl>
                                          <p:spTgt spid="1797124"/>
                                        </p:tgtEl>
                                        <p:attrNameLst>
                                          <p:attrName>style.visibility</p:attrName>
                                        </p:attrNameLst>
                                      </p:cBhvr>
                                      <p:to>
                                        <p:strVal val="visible"/>
                                      </p:to>
                                    </p:set>
                                    <p:anim calcmode="lin" valueType="num">
                                      <p:cBhvr>
                                        <p:cTn id="7" dur="500" fill="hold"/>
                                        <p:tgtEl>
                                          <p:spTgt spid="1797124"/>
                                        </p:tgtEl>
                                        <p:attrNameLst>
                                          <p:attrName>ppt_w</p:attrName>
                                        </p:attrNameLst>
                                      </p:cBhvr>
                                      <p:tavLst>
                                        <p:tav tm="0">
                                          <p:val>
                                            <p:fltVal val="0"/>
                                          </p:val>
                                        </p:tav>
                                        <p:tav tm="100000">
                                          <p:val>
                                            <p:strVal val="#ppt_w"/>
                                          </p:val>
                                        </p:tav>
                                      </p:tavLst>
                                    </p:anim>
                                    <p:anim calcmode="lin" valueType="num">
                                      <p:cBhvr>
                                        <p:cTn id="8" dur="500" fill="hold"/>
                                        <p:tgtEl>
                                          <p:spTgt spid="17971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fontScale="90000"/>
          </a:bodyPr>
          <a:lstStyle/>
          <a:p>
            <a:r>
              <a:rPr lang="en-US" smtClean="0"/>
              <a:t>Some key understandings about assessment</a:t>
            </a:r>
          </a:p>
        </p:txBody>
      </p:sp>
      <p:sp>
        <p:nvSpPr>
          <p:cNvPr id="58371" name="Rectangle 3"/>
          <p:cNvSpPr>
            <a:spLocks noGrp="1" noChangeArrowheads="1"/>
          </p:cNvSpPr>
          <p:nvPr>
            <p:ph type="body" idx="1"/>
          </p:nvPr>
        </p:nvSpPr>
        <p:spPr>
          <a:xfrm>
            <a:off x="304800" y="1438275"/>
            <a:ext cx="8534400" cy="4200525"/>
          </a:xfrm>
        </p:spPr>
        <p:txBody>
          <a:bodyPr/>
          <a:lstStyle/>
          <a:p>
            <a:pPr lvl="1"/>
            <a:r>
              <a:rPr lang="en-US" smtClean="0"/>
              <a:t>The local assessment is </a:t>
            </a:r>
            <a:r>
              <a:rPr lang="en-US" smtClean="0">
                <a:solidFill>
                  <a:srgbClr val="A50021"/>
                </a:solidFill>
              </a:rPr>
              <a:t>direct</a:t>
            </a:r>
            <a:r>
              <a:rPr lang="en-US" smtClean="0"/>
              <a:t>; the state assessment is </a:t>
            </a:r>
            <a:r>
              <a:rPr lang="en-US" smtClean="0">
                <a:solidFill>
                  <a:srgbClr val="A50021"/>
                </a:solidFill>
              </a:rPr>
              <a:t>indirect</a:t>
            </a:r>
            <a:r>
              <a:rPr lang="en-US" smtClean="0"/>
              <a:t> (an </a:t>
            </a:r>
            <a:r>
              <a:rPr lang="en-US" i="1" smtClean="0"/>
              <a:t>audit</a:t>
            </a:r>
            <a:r>
              <a:rPr lang="en-US" smtClean="0"/>
              <a:t> of local work)</a:t>
            </a:r>
          </a:p>
          <a:p>
            <a:pPr lvl="2"/>
            <a:r>
              <a:rPr lang="en-US" smtClean="0"/>
              <a:t>It is therefore </a:t>
            </a:r>
            <a:r>
              <a:rPr lang="en-US" i="1" smtClean="0"/>
              <a:t>always unwise to merely mimic</a:t>
            </a:r>
            <a:r>
              <a:rPr lang="en-US" smtClean="0"/>
              <a:t> the state’s assessment approaches</a:t>
            </a:r>
          </a:p>
          <a:p>
            <a:pPr lvl="1"/>
            <a:r>
              <a:rPr lang="en-US" smtClean="0"/>
              <a:t>The only way to assess for understanding is via contextualized performance - “applying” in the broadest sense our knowledge and skill, wisely and effectively</a:t>
            </a:r>
          </a:p>
          <a:p>
            <a:pPr lvl="2"/>
            <a:r>
              <a:rPr lang="en-US" b="1" smtClean="0"/>
              <a:t>Performance is more than the sum of the drills: using only conventional quizzes and tests is insufficient and as misleading  as relying only on sideline drills to judge athletic performance ability</a:t>
            </a:r>
            <a:endParaRPr lang="en-US"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UBD……..</a:t>
            </a:r>
            <a:endParaRPr lang="en-US" b="1" dirty="0"/>
          </a:p>
        </p:txBody>
      </p:sp>
      <p:sp>
        <p:nvSpPr>
          <p:cNvPr id="3" name="Content Placeholder 2"/>
          <p:cNvSpPr>
            <a:spLocks noGrp="1"/>
          </p:cNvSpPr>
          <p:nvPr>
            <p:ph sz="quarter" idx="1"/>
          </p:nvPr>
        </p:nvSpPr>
        <p:spPr>
          <a:xfrm>
            <a:off x="914400" y="1447800"/>
            <a:ext cx="4691743" cy="4572000"/>
          </a:xfrm>
        </p:spPr>
        <p:txBody>
          <a:bodyPr>
            <a:normAutofit lnSpcReduction="10000"/>
          </a:bodyPr>
          <a:lstStyle/>
          <a:p>
            <a:pPr>
              <a:buNone/>
            </a:pPr>
            <a:r>
              <a:rPr lang="en-US" b="1" dirty="0" smtClean="0"/>
              <a:t>IS NOT</a:t>
            </a:r>
          </a:p>
          <a:p>
            <a:r>
              <a:rPr lang="en-US" dirty="0" smtClean="0"/>
              <a:t>a prescriptive program</a:t>
            </a:r>
          </a:p>
          <a:p>
            <a:r>
              <a:rPr lang="en-US" dirty="0" smtClean="0"/>
              <a:t>a philosophy of education</a:t>
            </a:r>
          </a:p>
          <a:p>
            <a:pPr>
              <a:buNone/>
            </a:pPr>
            <a:endParaRPr lang="en-US" dirty="0" smtClean="0"/>
          </a:p>
          <a:p>
            <a:pPr>
              <a:buNone/>
            </a:pPr>
            <a:r>
              <a:rPr lang="en-US" b="1" dirty="0" smtClean="0"/>
              <a:t>IS</a:t>
            </a:r>
          </a:p>
          <a:p>
            <a:r>
              <a:rPr lang="en-US" dirty="0" smtClean="0"/>
              <a:t>a design for learning</a:t>
            </a:r>
          </a:p>
          <a:p>
            <a:r>
              <a:rPr lang="en-US" dirty="0" smtClean="0"/>
              <a:t>a way of thinking</a:t>
            </a:r>
          </a:p>
          <a:p>
            <a:r>
              <a:rPr lang="en-US" dirty="0" smtClean="0"/>
              <a:t>A robust approach to planning</a:t>
            </a:r>
          </a:p>
          <a:p>
            <a:r>
              <a:rPr lang="en-US" dirty="0" smtClean="0"/>
              <a:t>Focused on designing curricular units</a:t>
            </a:r>
          </a:p>
          <a:p>
            <a:endParaRPr lang="en-US" b="1" dirty="0" smtClean="0"/>
          </a:p>
          <a:p>
            <a:endParaRPr lang="en-US" dirty="0" smtClean="0"/>
          </a:p>
          <a:p>
            <a:endParaRPr lang="en-US" dirty="0"/>
          </a:p>
        </p:txBody>
      </p:sp>
      <p:pic>
        <p:nvPicPr>
          <p:cNvPr id="96258" name="Picture 2" descr="http://nassau.nami.org/images/communicating.gif"/>
          <p:cNvPicPr>
            <a:picLocks noChangeAspect="1" noChangeArrowheads="1"/>
          </p:cNvPicPr>
          <p:nvPr/>
        </p:nvPicPr>
        <p:blipFill>
          <a:blip r:embed="rId2" cstate="print"/>
          <a:srcRect/>
          <a:stretch>
            <a:fillRect/>
          </a:stretch>
        </p:blipFill>
        <p:spPr bwMode="auto">
          <a:xfrm>
            <a:off x="4963886" y="2338878"/>
            <a:ext cx="3953329" cy="2329506"/>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026"/>
          <p:cNvGrpSpPr>
            <a:grpSpLocks/>
          </p:cNvGrpSpPr>
          <p:nvPr/>
        </p:nvGrpSpPr>
        <p:grpSpPr bwMode="auto">
          <a:xfrm>
            <a:off x="533400" y="1828800"/>
            <a:ext cx="6324600" cy="762000"/>
            <a:chOff x="336" y="1152"/>
            <a:chExt cx="3984" cy="480"/>
          </a:xfrm>
        </p:grpSpPr>
        <p:sp>
          <p:nvSpPr>
            <p:cNvPr id="1107971" name="Rectangle 1027"/>
            <p:cNvSpPr>
              <a:spLocks noChangeArrowheads="1"/>
            </p:cNvSpPr>
            <p:nvPr/>
          </p:nvSpPr>
          <p:spPr bwMode="auto">
            <a:xfrm>
              <a:off x="336" y="1152"/>
              <a:ext cx="3928" cy="480"/>
            </a:xfrm>
            <a:prstGeom prst="rect">
              <a:avLst/>
            </a:prstGeom>
            <a:solidFill>
              <a:srgbClr val="C0C0C0"/>
            </a:solidFill>
            <a:ln w="12700">
              <a:solidFill>
                <a:schemeClr val="tx1"/>
              </a:solidFill>
              <a:miter lim="800000"/>
              <a:headEnd/>
              <a:tailEnd/>
            </a:ln>
            <a:effectLst>
              <a:outerShdw dist="53882" dir="2700000" algn="ctr" rotWithShape="0">
                <a:srgbClr val="777777"/>
              </a:outerShdw>
            </a:effectLst>
          </p:spPr>
          <p:txBody>
            <a:bodyPr wrap="none" anchor="ctr"/>
            <a:lstStyle/>
            <a:p>
              <a:pPr algn="ctr">
                <a:defRPr/>
              </a:pPr>
              <a:endParaRPr lang="en-US" altLang="en-US" sz="2500" i="1">
                <a:latin typeface="TektoMMObl_503 BD 850 EX" charset="0"/>
                <a:ea typeface="+mn-ea"/>
              </a:endParaRPr>
            </a:p>
          </p:txBody>
        </p:sp>
        <p:sp>
          <p:nvSpPr>
            <p:cNvPr id="59403" name="Rectangle 1028"/>
            <p:cNvSpPr>
              <a:spLocks noChangeArrowheads="1"/>
            </p:cNvSpPr>
            <p:nvPr/>
          </p:nvSpPr>
          <p:spPr bwMode="auto">
            <a:xfrm>
              <a:off x="480" y="1186"/>
              <a:ext cx="3840" cy="364"/>
            </a:xfrm>
            <a:prstGeom prst="rect">
              <a:avLst/>
            </a:prstGeom>
            <a:solidFill>
              <a:srgbClr val="C0C0C0"/>
            </a:solidFill>
            <a:ln w="12700">
              <a:noFill/>
              <a:miter lim="800000"/>
              <a:headEnd/>
              <a:tailEnd/>
            </a:ln>
          </p:spPr>
          <p:txBody>
            <a:bodyPr lIns="90487" tIns="44450" rIns="90487" bIns="44450">
              <a:spAutoFit/>
            </a:bodyPr>
            <a:lstStyle/>
            <a:p>
              <a:pPr algn="ctr"/>
              <a:r>
                <a:rPr lang="en-US" sz="3200" b="1">
                  <a:latin typeface="Book Antiqua" pitchFamily="-109" charset="0"/>
                </a:rPr>
                <a:t>1. Identify desired results</a:t>
              </a:r>
            </a:p>
          </p:txBody>
        </p:sp>
      </p:grpSp>
      <p:sp>
        <p:nvSpPr>
          <p:cNvPr id="1107974" name="Rectangle 1030"/>
          <p:cNvSpPr>
            <a:spLocks noChangeArrowheads="1"/>
          </p:cNvSpPr>
          <p:nvPr/>
        </p:nvSpPr>
        <p:spPr bwMode="auto">
          <a:xfrm>
            <a:off x="1073150" y="2978150"/>
            <a:ext cx="7378700" cy="1054100"/>
          </a:xfrm>
          <a:prstGeom prst="rect">
            <a:avLst/>
          </a:prstGeom>
          <a:solidFill>
            <a:srgbClr val="C0C0C0"/>
          </a:solidFill>
          <a:ln w="12700">
            <a:solidFill>
              <a:schemeClr val="tx1"/>
            </a:solidFill>
            <a:miter lim="800000"/>
            <a:headEnd/>
            <a:tailEnd/>
          </a:ln>
          <a:effectLst>
            <a:outerShdw dist="71842" dir="2700000" algn="ctr" rotWithShape="0">
              <a:srgbClr val="777777"/>
            </a:outerShdw>
          </a:effectLst>
        </p:spPr>
        <p:txBody>
          <a:bodyPr wrap="none" anchor="ctr"/>
          <a:lstStyle/>
          <a:p>
            <a:pPr>
              <a:defRPr/>
            </a:pPr>
            <a:endParaRPr lang="en-US">
              <a:latin typeface="Times" charset="0"/>
              <a:ea typeface="+mn-ea"/>
            </a:endParaRPr>
          </a:p>
        </p:txBody>
      </p:sp>
      <p:sp>
        <p:nvSpPr>
          <p:cNvPr id="59397" name="Rectangle 1031"/>
          <p:cNvSpPr>
            <a:spLocks noChangeArrowheads="1"/>
          </p:cNvSpPr>
          <p:nvPr/>
        </p:nvSpPr>
        <p:spPr bwMode="auto">
          <a:xfrm>
            <a:off x="917575" y="3254375"/>
            <a:ext cx="7616825" cy="577850"/>
          </a:xfrm>
          <a:prstGeom prst="rect">
            <a:avLst/>
          </a:prstGeom>
          <a:noFill/>
          <a:ln w="12700">
            <a:noFill/>
            <a:miter lim="800000"/>
            <a:headEnd/>
            <a:tailEnd/>
          </a:ln>
        </p:spPr>
        <p:txBody>
          <a:bodyPr lIns="90487" tIns="44450" rIns="90487" bIns="44450">
            <a:spAutoFit/>
          </a:bodyPr>
          <a:lstStyle/>
          <a:p>
            <a:pPr algn="ctr"/>
            <a:r>
              <a:rPr lang="en-US" sz="3200" b="1">
                <a:latin typeface="Book Antiqua" pitchFamily="-109" charset="0"/>
              </a:rPr>
              <a:t> 2. Determine acceptable evidence</a:t>
            </a:r>
          </a:p>
        </p:txBody>
      </p:sp>
      <p:grpSp>
        <p:nvGrpSpPr>
          <p:cNvPr id="3" name="Group 1032"/>
          <p:cNvGrpSpPr>
            <a:grpSpLocks/>
          </p:cNvGrpSpPr>
          <p:nvPr/>
        </p:nvGrpSpPr>
        <p:grpSpPr bwMode="auto">
          <a:xfrm>
            <a:off x="1911350" y="4508500"/>
            <a:ext cx="6769100" cy="1336675"/>
            <a:chOff x="1204" y="2840"/>
            <a:chExt cx="4264" cy="842"/>
          </a:xfrm>
        </p:grpSpPr>
        <p:sp>
          <p:nvSpPr>
            <p:cNvPr id="1107977" name="Rectangle 1033"/>
            <p:cNvSpPr>
              <a:spLocks noChangeArrowheads="1"/>
            </p:cNvSpPr>
            <p:nvPr/>
          </p:nvSpPr>
          <p:spPr bwMode="auto">
            <a:xfrm>
              <a:off x="1204" y="2840"/>
              <a:ext cx="4264" cy="808"/>
            </a:xfrm>
            <a:prstGeom prst="rect">
              <a:avLst/>
            </a:prstGeom>
            <a:solidFill>
              <a:srgbClr val="99FF66"/>
            </a:solidFill>
            <a:ln w="12700">
              <a:solidFill>
                <a:schemeClr val="tx1"/>
              </a:solidFill>
              <a:miter lim="800000"/>
              <a:headEnd/>
              <a:tailEnd/>
            </a:ln>
            <a:effectLst>
              <a:outerShdw dist="53882" dir="2700000" algn="ctr" rotWithShape="0">
                <a:srgbClr val="777777"/>
              </a:outerShdw>
            </a:effectLst>
          </p:spPr>
          <p:txBody>
            <a:bodyPr wrap="none" anchor="ctr"/>
            <a:lstStyle/>
            <a:p>
              <a:pPr>
                <a:defRPr/>
              </a:pPr>
              <a:endParaRPr lang="en-US">
                <a:latin typeface="Times" charset="0"/>
                <a:ea typeface="+mn-ea"/>
              </a:endParaRPr>
            </a:p>
          </p:txBody>
        </p:sp>
        <p:sp>
          <p:nvSpPr>
            <p:cNvPr id="59401" name="Rectangle 1034"/>
            <p:cNvSpPr>
              <a:spLocks noChangeArrowheads="1"/>
            </p:cNvSpPr>
            <p:nvPr/>
          </p:nvSpPr>
          <p:spPr bwMode="auto">
            <a:xfrm>
              <a:off x="1248" y="2932"/>
              <a:ext cx="4176" cy="750"/>
            </a:xfrm>
            <a:prstGeom prst="rect">
              <a:avLst/>
            </a:prstGeom>
            <a:noFill/>
            <a:ln w="12700">
              <a:noFill/>
              <a:miter lim="800000"/>
              <a:headEnd/>
              <a:tailEnd/>
            </a:ln>
          </p:spPr>
          <p:txBody>
            <a:bodyPr lIns="90487" tIns="44450" rIns="90487" bIns="44450">
              <a:spAutoFit/>
            </a:bodyPr>
            <a:lstStyle/>
            <a:p>
              <a:pPr algn="ctr"/>
              <a:r>
                <a:rPr lang="en-US" sz="3600" b="1">
                  <a:latin typeface="Book Antiqua" pitchFamily="-109" charset="0"/>
                </a:rPr>
                <a:t>3. Plan learning experiences </a:t>
              </a:r>
            </a:p>
            <a:p>
              <a:pPr algn="ctr"/>
              <a:r>
                <a:rPr lang="en-US" sz="3600" b="1">
                  <a:latin typeface="Book Antiqua" pitchFamily="-109" charset="0"/>
                </a:rPr>
                <a:t>  &amp; instruction</a:t>
              </a:r>
              <a:endParaRPr lang="en-US" sz="3200" b="1">
                <a:latin typeface="Book Antiqua" pitchFamily="-109" charset="0"/>
              </a:endParaRPr>
            </a:p>
          </p:txBody>
        </p:sp>
      </p:grpSp>
      <p:sp>
        <p:nvSpPr>
          <p:cNvPr id="59399" name="Rectangle 1035"/>
          <p:cNvSpPr>
            <a:spLocks noGrp="1" noChangeArrowheads="1"/>
          </p:cNvSpPr>
          <p:nvPr>
            <p:ph type="title"/>
          </p:nvPr>
        </p:nvSpPr>
        <p:spPr>
          <a:xfrm>
            <a:off x="533400" y="76200"/>
            <a:ext cx="7758113" cy="1371600"/>
          </a:xfrm>
        </p:spPr>
        <p:txBody>
          <a:bodyPr/>
          <a:lstStyle/>
          <a:p>
            <a:r>
              <a:rPr lang="en-US" smtClean="0"/>
              <a:t>3 Stages of Design: </a:t>
            </a:r>
            <a:br>
              <a:rPr lang="en-US" smtClean="0"/>
            </a:br>
            <a:r>
              <a:rPr lang="en-US" smtClean="0"/>
              <a:t>Stage 3</a:t>
            </a:r>
          </a:p>
        </p:txBody>
      </p:sp>
      <p:graphicFrame>
        <p:nvGraphicFramePr>
          <p:cNvPr id="59394" name="Object 1036">
            <a:hlinkClick r:id="rId4" action="ppaction://hlinkpres?slideindex=2&amp;slidetitle=Portfolios - Rationale"/>
          </p:cNvPr>
          <p:cNvGraphicFramePr>
            <a:graphicFrameLocks noChangeAspect="1"/>
          </p:cNvGraphicFramePr>
          <p:nvPr/>
        </p:nvGraphicFramePr>
        <p:xfrm>
          <a:off x="7162800" y="152400"/>
          <a:ext cx="1651000" cy="1084263"/>
        </p:xfrm>
        <a:graphic>
          <a:graphicData uri="http://schemas.openxmlformats.org/presentationml/2006/ole">
            <p:oleObj spid="_x0000_s166914" name="Clip" r:id="rId5" imgW="4368800" imgH="2870200"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3*#ppt_w"/>
                                          </p:val>
                                        </p:tav>
                                        <p:tav tm="100000">
                                          <p:val>
                                            <p:strVal val="#ppt_w"/>
                                          </p:val>
                                        </p:tav>
                                      </p:tavLst>
                                    </p:anim>
                                    <p:anim calcmode="lin" valueType="num">
                                      <p:cBhvr>
                                        <p:cTn id="8" dur="500" fill="hold"/>
                                        <p:tgtEl>
                                          <p:spTgt spid="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8"/>
          <p:cNvSpPr>
            <a:spLocks noGrp="1" noChangeArrowheads="1"/>
          </p:cNvSpPr>
          <p:nvPr>
            <p:ph type="title"/>
          </p:nvPr>
        </p:nvSpPr>
        <p:spPr>
          <a:xfrm>
            <a:off x="533400" y="228600"/>
            <a:ext cx="7758113" cy="1152525"/>
          </a:xfrm>
        </p:spPr>
        <p:txBody>
          <a:bodyPr>
            <a:normAutofit fontScale="90000"/>
          </a:bodyPr>
          <a:lstStyle/>
          <a:p>
            <a:r>
              <a:rPr lang="en-US" smtClean="0"/>
              <a:t>Stage 3 – Plan Learning Experiences &amp; Instruction</a:t>
            </a:r>
          </a:p>
        </p:txBody>
      </p:sp>
      <p:sp>
        <p:nvSpPr>
          <p:cNvPr id="62467" name="Rectangle 9"/>
          <p:cNvSpPr>
            <a:spLocks noGrp="1" noChangeArrowheads="1"/>
          </p:cNvSpPr>
          <p:nvPr>
            <p:ph type="body" idx="1"/>
          </p:nvPr>
        </p:nvSpPr>
        <p:spPr>
          <a:xfrm>
            <a:off x="577850" y="1447800"/>
            <a:ext cx="7986713" cy="4200525"/>
          </a:xfrm>
        </p:spPr>
        <p:txBody>
          <a:bodyPr>
            <a:normAutofit lnSpcReduction="10000"/>
          </a:bodyPr>
          <a:lstStyle/>
          <a:p>
            <a:pPr marL="0" indent="0"/>
            <a:r>
              <a:rPr lang="en-US" sz="4000" smtClean="0"/>
              <a:t>A focus on </a:t>
            </a:r>
            <a:r>
              <a:rPr lang="en-US" sz="4000" smtClean="0">
                <a:solidFill>
                  <a:schemeClr val="tx1"/>
                </a:solidFill>
              </a:rPr>
              <a:t>engaging</a:t>
            </a:r>
            <a:r>
              <a:rPr lang="en-US" sz="4000" smtClean="0">
                <a:solidFill>
                  <a:srgbClr val="009900"/>
                </a:solidFill>
              </a:rPr>
              <a:t> </a:t>
            </a:r>
            <a:r>
              <a:rPr lang="en-US" sz="4000" smtClean="0"/>
              <a:t>and</a:t>
            </a:r>
            <a:r>
              <a:rPr lang="en-US" sz="4000" smtClean="0">
                <a:solidFill>
                  <a:srgbClr val="009900"/>
                </a:solidFill>
              </a:rPr>
              <a:t> </a:t>
            </a:r>
            <a:r>
              <a:rPr lang="en-US" sz="4000" smtClean="0">
                <a:solidFill>
                  <a:schemeClr val="tx1"/>
                </a:solidFill>
              </a:rPr>
              <a:t>effective</a:t>
            </a:r>
            <a:r>
              <a:rPr lang="en-US" sz="4000" smtClean="0"/>
              <a:t> learning, “designed in”</a:t>
            </a:r>
          </a:p>
          <a:p>
            <a:pPr marL="406400" lvl="1"/>
            <a:r>
              <a:rPr lang="en-US" sz="3200" smtClean="0"/>
              <a:t>What learning experiences and instruction will promote the desired understanding, knowledge and skill of Stage 1?</a:t>
            </a:r>
          </a:p>
          <a:p>
            <a:pPr marL="406400" lvl="1"/>
            <a:r>
              <a:rPr lang="en-US" sz="3200" smtClean="0"/>
              <a:t>How will the design ensure that all students are maximally engaged and effective at meeting the goals? </a:t>
            </a:r>
            <a:endParaRPr lang="en-US" smtClean="0"/>
          </a:p>
        </p:txBody>
      </p:sp>
      <p:sp>
        <p:nvSpPr>
          <p:cNvPr id="350223" name="Oval 15"/>
          <p:cNvSpPr>
            <a:spLocks noChangeArrowheads="1"/>
          </p:cNvSpPr>
          <p:nvPr/>
        </p:nvSpPr>
        <p:spPr bwMode="auto">
          <a:xfrm>
            <a:off x="8382000" y="2286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L</a:t>
            </a:r>
            <a:endParaRPr lang="en-US" sz="2900" b="1">
              <a:solidFill>
                <a:srgbClr val="FFFFFF"/>
              </a:solidFill>
              <a:latin typeface="TektoMMObl_503 BD 850 EX"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350223"/>
                                        </p:tgtEl>
                                        <p:attrNameLst>
                                          <p:attrName>style.visibility</p:attrName>
                                        </p:attrNameLst>
                                      </p:cBhvr>
                                      <p:to>
                                        <p:strVal val="visible"/>
                                      </p:to>
                                    </p:set>
                                    <p:anim calcmode="lin" valueType="num">
                                      <p:cBhvr additive="base">
                                        <p:cTn id="7" dur="500" fill="hold"/>
                                        <p:tgtEl>
                                          <p:spTgt spid="350223"/>
                                        </p:tgtEl>
                                        <p:attrNameLst>
                                          <p:attrName>ppt_x</p:attrName>
                                        </p:attrNameLst>
                                      </p:cBhvr>
                                      <p:tavLst>
                                        <p:tav tm="0">
                                          <p:val>
                                            <p:strVal val="#ppt_x"/>
                                          </p:val>
                                        </p:tav>
                                        <p:tav tm="100000">
                                          <p:val>
                                            <p:strVal val="#ppt_x"/>
                                          </p:val>
                                        </p:tav>
                                      </p:tavLst>
                                    </p:anim>
                                    <p:anim calcmode="lin" valueType="num">
                                      <p:cBhvr additive="base">
                                        <p:cTn id="8" dur="500" fill="hold"/>
                                        <p:tgtEl>
                                          <p:spTgt spid="3502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23" grpId="0" animBg="1"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fontScale="90000"/>
          </a:bodyPr>
          <a:lstStyle/>
          <a:p>
            <a:r>
              <a:rPr lang="en-US" smtClean="0"/>
              <a:t>Note that some fields require you to enter one idea at a time</a:t>
            </a:r>
          </a:p>
        </p:txBody>
      </p:sp>
      <p:sp>
        <p:nvSpPr>
          <p:cNvPr id="66563" name="Rectangle 3"/>
          <p:cNvSpPr>
            <a:spLocks noGrp="1" noChangeArrowheads="1"/>
          </p:cNvSpPr>
          <p:nvPr>
            <p:ph type="body" idx="1"/>
          </p:nvPr>
        </p:nvSpPr>
        <p:spPr>
          <a:xfrm>
            <a:off x="304800" y="1295400"/>
            <a:ext cx="8596313" cy="4953000"/>
          </a:xfrm>
        </p:spPr>
        <p:txBody>
          <a:bodyPr/>
          <a:lstStyle/>
          <a:p>
            <a:pPr marL="0" indent="0"/>
            <a:r>
              <a:rPr lang="en-US" smtClean="0"/>
              <a:t>One idea per box allows for more powerful searching, selecting, and attaching to units when you browse</a:t>
            </a:r>
          </a:p>
          <a:p>
            <a:pPr marL="406400" lvl="1"/>
            <a:r>
              <a:rPr lang="en-US" sz="3200" smtClean="0"/>
              <a:t>Essential questions</a:t>
            </a:r>
          </a:p>
          <a:p>
            <a:pPr marL="406400" lvl="1"/>
            <a:r>
              <a:rPr lang="en-US" sz="3200" smtClean="0"/>
              <a:t>Enduring understandings</a:t>
            </a:r>
          </a:p>
          <a:p>
            <a:pPr marL="406400" lvl="1"/>
            <a:r>
              <a:rPr lang="en-US" sz="3200" smtClean="0"/>
              <a:t>Tasks of complex performance</a:t>
            </a:r>
          </a:p>
          <a:p>
            <a:pPr marL="406400" lvl="1"/>
            <a:r>
              <a:rPr lang="en-US" sz="3200" smtClean="0"/>
              <a:t>Rubrics</a:t>
            </a:r>
            <a:endParaRPr lang="en-US" smtClean="0"/>
          </a:p>
          <a:p>
            <a:pPr marL="0" indent="0"/>
            <a:r>
              <a:rPr lang="en-US" smtClean="0"/>
              <a:t>Also: makes expert reviewer assignment of “blue ribbons” more precise</a:t>
            </a:r>
          </a:p>
        </p:txBody>
      </p:sp>
      <p:sp>
        <p:nvSpPr>
          <p:cNvPr id="66564" name="Oval 5"/>
          <p:cNvSpPr>
            <a:spLocks noChangeArrowheads="1"/>
          </p:cNvSpPr>
          <p:nvPr/>
        </p:nvSpPr>
        <p:spPr bwMode="auto">
          <a:xfrm>
            <a:off x="8382000" y="41910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T</a:t>
            </a:r>
          </a:p>
        </p:txBody>
      </p:sp>
      <p:sp>
        <p:nvSpPr>
          <p:cNvPr id="66565" name="Oval 7"/>
          <p:cNvSpPr>
            <a:spLocks noChangeArrowheads="1"/>
          </p:cNvSpPr>
          <p:nvPr/>
        </p:nvSpPr>
        <p:spPr bwMode="auto">
          <a:xfrm>
            <a:off x="8382000" y="48006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500" b="1">
                <a:solidFill>
                  <a:srgbClr val="FFFFFF"/>
                </a:solidFill>
                <a:latin typeface="Helvetica" pitchFamily="-109" charset="0"/>
              </a:rPr>
              <a:t>R</a:t>
            </a:r>
            <a:endParaRPr lang="en-US" sz="1900" b="1">
              <a:solidFill>
                <a:srgbClr val="FFFFFF"/>
              </a:solidFill>
              <a:latin typeface="TektoMMObl_503 BD 850 EX" charset="0"/>
            </a:endParaRPr>
          </a:p>
        </p:txBody>
      </p:sp>
      <p:sp>
        <p:nvSpPr>
          <p:cNvPr id="66566" name="Oval 9"/>
          <p:cNvSpPr>
            <a:spLocks noChangeArrowheads="1"/>
          </p:cNvSpPr>
          <p:nvPr/>
        </p:nvSpPr>
        <p:spPr bwMode="auto">
          <a:xfrm>
            <a:off x="8382000" y="35814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U</a:t>
            </a:r>
          </a:p>
        </p:txBody>
      </p:sp>
      <p:sp>
        <p:nvSpPr>
          <p:cNvPr id="66567" name="Oval 11"/>
          <p:cNvSpPr>
            <a:spLocks noChangeArrowheads="1"/>
          </p:cNvSpPr>
          <p:nvPr/>
        </p:nvSpPr>
        <p:spPr bwMode="auto">
          <a:xfrm>
            <a:off x="8382000" y="2971800"/>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a:solidFill>
                  <a:srgbClr val="FFFFFF"/>
                </a:solidFill>
                <a:latin typeface="Helvetica" pitchFamily="-109" charset="0"/>
              </a:rPr>
              <a:t>Q</a:t>
            </a:r>
            <a:endParaRPr lang="en-US" sz="2900" b="1">
              <a:solidFill>
                <a:srgbClr val="FFFFFF"/>
              </a:solidFill>
              <a:latin typeface="TektoMMObl_503 BD 850 EX" charset="0"/>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3988"/>
          </a:xfrm>
        </p:spPr>
        <p:txBody>
          <a:bodyPr>
            <a:noAutofit/>
          </a:bodyPr>
          <a:lstStyle/>
          <a:p>
            <a:r>
              <a:rPr lang="en-AU" sz="2400" b="1" dirty="0" smtClean="0"/>
              <a:t>STAGE 3 -Plan learning experiences W.H.E.R.E.T.O.</a:t>
            </a:r>
            <a:endParaRPr lang="en-AU" sz="2400" b="1" dirty="0"/>
          </a:p>
        </p:txBody>
      </p:sp>
      <p:graphicFrame>
        <p:nvGraphicFramePr>
          <p:cNvPr id="5" name="Diagram 4"/>
          <p:cNvGraphicFramePr/>
          <p:nvPr/>
        </p:nvGraphicFramePr>
        <p:xfrm>
          <a:off x="0" y="530087"/>
          <a:ext cx="9144000" cy="6327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Oval 18"/>
          <p:cNvSpPr>
            <a:spLocks noChangeArrowheads="1"/>
          </p:cNvSpPr>
          <p:nvPr/>
        </p:nvSpPr>
        <p:spPr bwMode="auto">
          <a:xfrm>
            <a:off x="8307947" y="233966"/>
            <a:ext cx="457200" cy="457200"/>
          </a:xfrm>
          <a:prstGeom prst="ellipse">
            <a:avLst/>
          </a:prstGeom>
          <a:solidFill>
            <a:schemeClr val="accent1"/>
          </a:solidFill>
          <a:ln w="12700">
            <a:solidFill>
              <a:schemeClr val="tx1"/>
            </a:solidFill>
            <a:round/>
            <a:headEnd/>
            <a:tailEnd/>
          </a:ln>
        </p:spPr>
        <p:txBody>
          <a:bodyPr wrap="none" anchor="ctr"/>
          <a:lstStyle/>
          <a:p>
            <a:pPr algn="ctr"/>
            <a:r>
              <a:rPr lang="en-US" sz="2900" b="1" dirty="0">
                <a:solidFill>
                  <a:srgbClr val="FFFFFF"/>
                </a:solidFill>
                <a:latin typeface="Helvetica" pitchFamily="-109" charset="0"/>
              </a:rPr>
              <a:t>L</a:t>
            </a:r>
            <a:endParaRPr lang="en-US" sz="2900" b="1" dirty="0">
              <a:solidFill>
                <a:srgbClr val="FFFFFF"/>
              </a:solidFill>
              <a:latin typeface="TektoMMObl_503 BD 850 EX"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2819"/>
          </a:xfrm>
        </p:spPr>
        <p:txBody>
          <a:bodyPr>
            <a:normAutofit fontScale="90000"/>
          </a:bodyPr>
          <a:lstStyle/>
          <a:p>
            <a:endParaRPr lang="en-US" dirty="0"/>
          </a:p>
        </p:txBody>
      </p:sp>
      <p:sp>
        <p:nvSpPr>
          <p:cNvPr id="3" name="Content Placeholder 2"/>
          <p:cNvSpPr>
            <a:spLocks noGrp="1"/>
          </p:cNvSpPr>
          <p:nvPr>
            <p:ph sz="quarter" idx="1"/>
          </p:nvPr>
        </p:nvSpPr>
        <p:spPr>
          <a:xfrm flipV="1">
            <a:off x="914400" y="359228"/>
            <a:ext cx="3799114" cy="1088571"/>
          </a:xfrm>
        </p:spPr>
        <p:txBody>
          <a:bodyPr>
            <a:normAutofit fontScale="92500" lnSpcReduction="10000"/>
          </a:bodyPr>
          <a:lstStyle/>
          <a:p>
            <a:pPr>
              <a:buNone/>
            </a:pPr>
            <a:r>
              <a:rPr lang="en-AU" dirty="0" smtClean="0"/>
              <a:t/>
            </a:r>
            <a:br>
              <a:rPr lang="en-AU" dirty="0" smtClean="0"/>
            </a:br>
            <a:r>
              <a:rPr lang="en-AU" dirty="0" smtClean="0"/>
              <a:t/>
            </a:r>
            <a:br>
              <a:rPr lang="en-AU" dirty="0" smtClean="0"/>
            </a:br>
            <a:endParaRPr lang="en-US" dirty="0"/>
          </a:p>
        </p:txBody>
      </p:sp>
      <p:sp>
        <p:nvSpPr>
          <p:cNvPr id="4" name="Content Placeholder 3"/>
          <p:cNvSpPr>
            <a:spLocks noGrp="1"/>
          </p:cNvSpPr>
          <p:nvPr>
            <p:ph sz="quarter" idx="2"/>
          </p:nvPr>
        </p:nvSpPr>
        <p:spPr>
          <a:xfrm>
            <a:off x="957943" y="762000"/>
            <a:ext cx="4288971" cy="3091543"/>
          </a:xfrm>
        </p:spPr>
        <p:txBody>
          <a:bodyPr>
            <a:noAutofit/>
          </a:bodyPr>
          <a:lstStyle/>
          <a:p>
            <a:r>
              <a:rPr lang="en-AU" sz="3200" dirty="0" smtClean="0"/>
              <a:t>'It is what teachers think, what teachers do, and what teachers are at the level of the classroom that ultimately shapes the kind of learning that young people get.' </a:t>
            </a:r>
          </a:p>
          <a:p>
            <a:pPr>
              <a:buNone/>
            </a:pPr>
            <a:r>
              <a:rPr lang="en-AU" sz="2400" i="1" dirty="0" smtClean="0"/>
              <a:t>Andy Hargreaves and Michael </a:t>
            </a:r>
            <a:r>
              <a:rPr lang="en-AU" sz="2400" i="1" dirty="0" err="1" smtClean="0"/>
              <a:t>Fullan</a:t>
            </a:r>
            <a:r>
              <a:rPr lang="en-AU" sz="2400" i="1" dirty="0" smtClean="0"/>
              <a:t> </a:t>
            </a:r>
          </a:p>
          <a:p>
            <a:endParaRPr lang="en-US" sz="3200" dirty="0"/>
          </a:p>
        </p:txBody>
      </p:sp>
      <p:pic>
        <p:nvPicPr>
          <p:cNvPr id="99344" name="Picture 16" descr="http://gduthler.files.wordpress.com/2011/02/teacher_comic1.jpg"/>
          <p:cNvPicPr>
            <a:picLocks noChangeAspect="1" noChangeArrowheads="1"/>
          </p:cNvPicPr>
          <p:nvPr/>
        </p:nvPicPr>
        <p:blipFill>
          <a:blip r:embed="rId3" cstate="print"/>
          <a:srcRect/>
          <a:stretch>
            <a:fillRect/>
          </a:stretch>
        </p:blipFill>
        <p:spPr bwMode="auto">
          <a:xfrm>
            <a:off x="5203371" y="1774371"/>
            <a:ext cx="3648529" cy="4082143"/>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23528" y="2643182"/>
            <a:ext cx="3312368" cy="4214818"/>
          </a:xfrm>
        </p:spPr>
        <p:txBody>
          <a:bodyPr>
            <a:normAutofit lnSpcReduction="10000"/>
          </a:bodyPr>
          <a:lstStyle/>
          <a:p>
            <a:pPr lvl="0">
              <a:buFont typeface="Arial" pitchFamily="34" charset="0"/>
              <a:buChar char="•"/>
            </a:pPr>
            <a:r>
              <a:rPr lang="en-AU" sz="3200" b="1" dirty="0" smtClean="0">
                <a:solidFill>
                  <a:schemeClr val="tx1"/>
                </a:solidFill>
              </a:rPr>
              <a:t>Should </a:t>
            </a:r>
            <a:r>
              <a:rPr lang="en-AU" sz="3200" b="1" u="sng" dirty="0" smtClean="0">
                <a:solidFill>
                  <a:schemeClr val="tx1"/>
                </a:solidFill>
              </a:rPr>
              <a:t>not </a:t>
            </a:r>
            <a:r>
              <a:rPr lang="en-AU" sz="3200" b="1" dirty="0" smtClean="0">
                <a:solidFill>
                  <a:schemeClr val="tx1"/>
                </a:solidFill>
              </a:rPr>
              <a:t>be differentiated</a:t>
            </a:r>
          </a:p>
          <a:p>
            <a:pPr lvl="0"/>
            <a:endParaRPr lang="en-AU" sz="3200" b="1" dirty="0" smtClean="0">
              <a:solidFill>
                <a:schemeClr val="tx1"/>
              </a:solidFill>
            </a:endParaRPr>
          </a:p>
          <a:p>
            <a:pPr lvl="0">
              <a:buFont typeface="Arial" pitchFamily="34" charset="0"/>
              <a:buChar char="•"/>
            </a:pPr>
            <a:r>
              <a:rPr lang="en-AU" sz="3200" b="1" dirty="0" smtClean="0">
                <a:solidFill>
                  <a:schemeClr val="tx1"/>
                </a:solidFill>
              </a:rPr>
              <a:t>May be differentiated</a:t>
            </a:r>
          </a:p>
          <a:p>
            <a:pPr lvl="0"/>
            <a:endParaRPr lang="en-AU" sz="3200" b="1" dirty="0" smtClean="0">
              <a:solidFill>
                <a:schemeClr val="tx1"/>
              </a:solidFill>
            </a:endParaRPr>
          </a:p>
          <a:p>
            <a:pPr lvl="0">
              <a:buFont typeface="Arial" pitchFamily="34" charset="0"/>
              <a:buChar char="•"/>
            </a:pPr>
            <a:r>
              <a:rPr lang="en-AU" sz="3200" b="1" dirty="0" smtClean="0">
                <a:solidFill>
                  <a:schemeClr val="tx1"/>
                </a:solidFill>
              </a:rPr>
              <a:t>Should be differentiated</a:t>
            </a:r>
            <a:endParaRPr lang="en-AU" sz="3200" dirty="0">
              <a:solidFill>
                <a:schemeClr val="tx1"/>
              </a:solidFill>
            </a:endParaRPr>
          </a:p>
        </p:txBody>
      </p:sp>
      <p:sp>
        <p:nvSpPr>
          <p:cNvPr id="3" name="Title 2"/>
          <p:cNvSpPr>
            <a:spLocks noGrp="1"/>
          </p:cNvSpPr>
          <p:nvPr>
            <p:ph type="title"/>
          </p:nvPr>
        </p:nvSpPr>
        <p:spPr>
          <a:xfrm>
            <a:off x="357158" y="512064"/>
            <a:ext cx="8786842" cy="777240"/>
          </a:xfrm>
        </p:spPr>
        <p:txBody>
          <a:bodyPr>
            <a:normAutofit/>
          </a:bodyPr>
          <a:lstStyle/>
          <a:p>
            <a:r>
              <a:rPr lang="en-AU" smtClean="0">
                <a:solidFill>
                  <a:schemeClr val="tx1"/>
                </a:solidFill>
              </a:rPr>
              <a:t>Differentiation</a:t>
            </a:r>
            <a:r>
              <a:rPr lang="en-AU" dirty="0" smtClean="0">
                <a:solidFill>
                  <a:schemeClr val="tx1"/>
                </a:solidFill>
              </a:rPr>
              <a:t>...</a:t>
            </a:r>
            <a:endParaRPr lang="en-AU" dirty="0">
              <a:solidFill>
                <a:schemeClr val="tx1"/>
              </a:solidFill>
              <a:latin typeface="+mn-lt"/>
            </a:endParaRPr>
          </a:p>
        </p:txBody>
      </p:sp>
      <p:sp>
        <p:nvSpPr>
          <p:cNvPr id="5" name="Text Placeholder 1"/>
          <p:cNvSpPr txBox="1">
            <a:spLocks/>
          </p:cNvSpPr>
          <p:nvPr/>
        </p:nvSpPr>
        <p:spPr>
          <a:xfrm>
            <a:off x="4211960" y="2643182"/>
            <a:ext cx="4153130" cy="4214818"/>
          </a:xfrm>
          <a:prstGeom prst="rect">
            <a:avLst/>
          </a:prstGeom>
        </p:spPr>
        <p:txBody>
          <a:bodyPr vert="horz" anchor="t">
            <a:norm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kumimoji="0" lang="en-AU" sz="2000" b="1" i="0" u="none" strike="noStrike" kern="1200" cap="none" spc="0" normalizeH="0" baseline="0" noProof="0" dirty="0" smtClean="0">
                <a:ln>
                  <a:noFill/>
                </a:ln>
                <a:solidFill>
                  <a:srgbClr val="FF0000"/>
                </a:solidFill>
                <a:effectLst/>
                <a:uLnTx/>
                <a:uFillTx/>
                <a:latin typeface="+mn-lt"/>
                <a:ea typeface="+mn-ea"/>
                <a:cs typeface="+mn-cs"/>
              </a:rPr>
              <a:t>Established Goals</a:t>
            </a: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lang="en-AU" sz="2000" b="1" dirty="0" smtClean="0">
                <a:solidFill>
                  <a:srgbClr val="FF0000"/>
                </a:solidFill>
              </a:rPr>
              <a:t>Understandings and</a:t>
            </a: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kumimoji="0" lang="en-AU" sz="2000" b="1" i="0" u="none" strike="noStrike" kern="1200" cap="none" spc="0" normalizeH="0" baseline="0" noProof="0" dirty="0" smtClean="0">
                <a:ln>
                  <a:noFill/>
                </a:ln>
                <a:solidFill>
                  <a:srgbClr val="FF0000"/>
                </a:solidFill>
                <a:effectLst/>
                <a:uLnTx/>
                <a:uFillTx/>
                <a:latin typeface="+mn-lt"/>
                <a:ea typeface="+mn-ea"/>
                <a:cs typeface="+mn-cs"/>
              </a:rPr>
              <a:t>Essential</a:t>
            </a:r>
            <a:r>
              <a:rPr kumimoji="0" lang="en-AU" sz="2000" b="1" i="0" u="none" strike="noStrike" kern="1200" cap="none" spc="0" normalizeH="0" noProof="0" dirty="0" smtClean="0">
                <a:ln>
                  <a:noFill/>
                </a:ln>
                <a:solidFill>
                  <a:srgbClr val="FF0000"/>
                </a:solidFill>
                <a:effectLst/>
                <a:uLnTx/>
                <a:uFillTx/>
                <a:latin typeface="+mn-lt"/>
                <a:ea typeface="+mn-ea"/>
                <a:cs typeface="+mn-cs"/>
              </a:rPr>
              <a:t> Questions</a:t>
            </a: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lang="en-AU" sz="2000" b="1" baseline="0" dirty="0" smtClean="0">
                <a:solidFill>
                  <a:srgbClr val="FF0000"/>
                </a:solidFill>
              </a:rPr>
              <a:t>Criteria/Rubrics</a:t>
            </a:r>
            <a:endParaRPr kumimoji="0" lang="en-AU" sz="20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en-AU" sz="2000" b="1"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kumimoji="0" lang="en-AU" sz="2000" b="1" i="0" u="none" strike="noStrike" kern="1200" cap="none" spc="0" normalizeH="0" baseline="0" noProof="0" dirty="0" smtClean="0">
                <a:ln>
                  <a:noFill/>
                </a:ln>
                <a:solidFill>
                  <a:srgbClr val="FFC000"/>
                </a:solidFill>
                <a:effectLst/>
                <a:uLnTx/>
                <a:uFillTx/>
                <a:latin typeface="+mn-lt"/>
                <a:ea typeface="+mn-ea"/>
                <a:cs typeface="+mn-cs"/>
              </a:rPr>
              <a:t>Knowledge, Skills</a:t>
            </a: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lang="en-AU" sz="2000" b="1" dirty="0" smtClean="0">
                <a:solidFill>
                  <a:srgbClr val="FFC000"/>
                </a:solidFill>
              </a:rPr>
              <a:t>Performance Tasks</a:t>
            </a: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kumimoji="0" lang="en-AU" sz="2000" b="1" i="0" u="none" strike="noStrike" kern="1200" cap="none" spc="0" normalizeH="0" baseline="0" noProof="0" dirty="0" smtClean="0">
                <a:ln>
                  <a:noFill/>
                </a:ln>
                <a:solidFill>
                  <a:srgbClr val="FFC000"/>
                </a:solidFill>
                <a:effectLst/>
                <a:uLnTx/>
                <a:uFillTx/>
                <a:latin typeface="+mn-lt"/>
                <a:ea typeface="+mn-ea"/>
                <a:cs typeface="+mn-cs"/>
              </a:rPr>
              <a:t>Other Evidence</a:t>
            </a: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en-AU" sz="2000" b="1"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Arial" pitchFamily="34" charset="0"/>
              <a:buChar char="•"/>
              <a:tabLst/>
              <a:defRPr/>
            </a:pPr>
            <a:r>
              <a:rPr kumimoji="0" lang="en-AU" sz="2000" b="1" i="0" u="none" strike="noStrike" kern="1200" cap="none" spc="0" normalizeH="0" baseline="0" noProof="0" dirty="0" smtClean="0">
                <a:ln>
                  <a:noFill/>
                </a:ln>
                <a:solidFill>
                  <a:srgbClr val="00B050"/>
                </a:solidFill>
                <a:effectLst/>
                <a:uLnTx/>
                <a:uFillTx/>
                <a:latin typeface="+mn-lt"/>
                <a:ea typeface="+mn-ea"/>
                <a:cs typeface="+mn-cs"/>
              </a:rPr>
              <a:t>Learning Plan</a:t>
            </a:r>
            <a:endParaRPr kumimoji="0" lang="en-AU" sz="2000" b="0" i="0" u="none" strike="noStrike" kern="1200" cap="none" spc="0" normalizeH="0" baseline="0" noProof="0" dirty="0">
              <a:ln>
                <a:noFill/>
              </a:ln>
              <a:solidFill>
                <a:srgbClr val="00B050"/>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Backward design</a:t>
            </a:r>
            <a:endParaRPr lang="en-US" b="1" dirty="0"/>
          </a:p>
        </p:txBody>
      </p:sp>
      <p:sp>
        <p:nvSpPr>
          <p:cNvPr id="3" name="Content Placeholder 2"/>
          <p:cNvSpPr>
            <a:spLocks noGrp="1"/>
          </p:cNvSpPr>
          <p:nvPr>
            <p:ph sz="quarter" idx="1"/>
          </p:nvPr>
        </p:nvSpPr>
        <p:spPr>
          <a:xfrm>
            <a:off x="892629" y="1436915"/>
            <a:ext cx="7772400" cy="2460171"/>
          </a:xfrm>
        </p:spPr>
        <p:txBody>
          <a:bodyPr numCol="1"/>
          <a:lstStyle/>
          <a:p>
            <a:pPr algn="ctr">
              <a:buNone/>
            </a:pPr>
            <a:r>
              <a:rPr lang="en-US" sz="2800" i="1" dirty="0" smtClean="0"/>
              <a:t>     To begin with the end in mind means to start with a clear understanding of your destination. It means to know where you’re going so that you better understand where you are now so that the steps you  take are always in the right direction.</a:t>
            </a:r>
          </a:p>
          <a:p>
            <a:pPr>
              <a:buNone/>
            </a:pPr>
            <a:r>
              <a:rPr lang="en-US" i="1" dirty="0" smtClean="0"/>
              <a:t>-</a:t>
            </a:r>
            <a:r>
              <a:rPr lang="en-US" sz="2000" i="1" dirty="0" smtClean="0"/>
              <a:t>Stephen R. Covey, The 7 Habits of Highly Effective People. (1989)</a:t>
            </a:r>
            <a:endParaRPr lang="en-US" sz="2000" i="1" dirty="0"/>
          </a:p>
        </p:txBody>
      </p:sp>
      <p:pic>
        <p:nvPicPr>
          <p:cNvPr id="94210" name="Picture 2" descr="http://t2.gstatic.com/images?q=tbn:ANd9GcS35DvyqyGwWtuksC-hBcMPLRKZfRCxGr-zU3bkASIEp43sKmGaog"/>
          <p:cNvPicPr>
            <a:picLocks noChangeAspect="1" noChangeArrowheads="1"/>
          </p:cNvPicPr>
          <p:nvPr/>
        </p:nvPicPr>
        <p:blipFill>
          <a:blip r:embed="rId2" cstate="print"/>
          <a:srcRect/>
          <a:stretch>
            <a:fillRect/>
          </a:stretch>
        </p:blipFill>
        <p:spPr bwMode="auto">
          <a:xfrm>
            <a:off x="5834743" y="3939947"/>
            <a:ext cx="1905000" cy="2390776"/>
          </a:xfrm>
          <a:prstGeom prst="rect">
            <a:avLst/>
          </a:prstGeom>
          <a:noFill/>
        </p:spPr>
      </p:pic>
      <p:pic>
        <p:nvPicPr>
          <p:cNvPr id="94212" name="Picture 4" descr="http://ebizelindia.org/wp-content/uploads/2010/05/begin_with_the_end_in_mind-300x224.gif"/>
          <p:cNvPicPr>
            <a:picLocks noChangeAspect="1" noChangeArrowheads="1"/>
          </p:cNvPicPr>
          <p:nvPr/>
        </p:nvPicPr>
        <p:blipFill>
          <a:blip r:embed="rId3" cstate="print"/>
          <a:srcRect/>
          <a:stretch>
            <a:fillRect/>
          </a:stretch>
        </p:blipFill>
        <p:spPr bwMode="auto">
          <a:xfrm>
            <a:off x="1255033" y="4095522"/>
            <a:ext cx="2857500" cy="21336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71472" y="2743200"/>
            <a:ext cx="8215370" cy="4114800"/>
          </a:xfrm>
        </p:spPr>
        <p:txBody>
          <a:bodyPr>
            <a:normAutofit/>
          </a:bodyPr>
          <a:lstStyle/>
          <a:p>
            <a:pPr>
              <a:buFont typeface="Arial" pitchFamily="34" charset="0"/>
              <a:buChar char="•"/>
            </a:pPr>
            <a:r>
              <a:rPr lang="en-AU" dirty="0" smtClean="0">
                <a:solidFill>
                  <a:schemeClr val="tx1"/>
                </a:solidFill>
              </a:rPr>
              <a:t>Understanding by Design relies on what </a:t>
            </a:r>
            <a:r>
              <a:rPr lang="en-AU" i="1" dirty="0" smtClean="0">
                <a:solidFill>
                  <a:schemeClr val="tx1"/>
                </a:solidFill>
              </a:rPr>
              <a:t>Wiggins and </a:t>
            </a:r>
            <a:r>
              <a:rPr lang="en-AU" i="1" dirty="0" err="1" smtClean="0">
                <a:solidFill>
                  <a:schemeClr val="tx1"/>
                </a:solidFill>
              </a:rPr>
              <a:t>McTighe</a:t>
            </a:r>
            <a:r>
              <a:rPr lang="en-AU" dirty="0" smtClean="0">
                <a:solidFill>
                  <a:schemeClr val="tx1"/>
                </a:solidFill>
              </a:rPr>
              <a:t> call "backward design". </a:t>
            </a:r>
          </a:p>
          <a:p>
            <a:endParaRPr lang="en-AU" dirty="0" smtClean="0">
              <a:solidFill>
                <a:schemeClr val="tx1"/>
              </a:solidFill>
            </a:endParaRPr>
          </a:p>
          <a:p>
            <a:pPr>
              <a:buFont typeface="Arial" pitchFamily="34" charset="0"/>
              <a:buChar char="•"/>
            </a:pPr>
            <a:r>
              <a:rPr lang="en-AU" dirty="0" smtClean="0">
                <a:solidFill>
                  <a:schemeClr val="tx1"/>
                </a:solidFill>
              </a:rPr>
              <a:t> In backward design, the teacher starts with classroom outcomes and then plans the assessment and learning activities that will help to determine student ability and foster student understanding.</a:t>
            </a:r>
            <a:r>
              <a:rPr lang="en-US" u="sng" dirty="0" smtClean="0">
                <a:solidFill>
                  <a:schemeClr val="tx1"/>
                </a:solidFill>
                <a:hlinkClick r:id="rId3"/>
              </a:rPr>
              <a:t> </a:t>
            </a:r>
          </a:p>
          <a:p>
            <a:pPr>
              <a:buFont typeface="Arial" pitchFamily="34" charset="0"/>
              <a:buChar char="•"/>
            </a:pPr>
            <a:r>
              <a:rPr lang="en-US" sz="1200" u="sng" dirty="0" smtClean="0">
                <a:hlinkClick r:id="rId3"/>
              </a:rPr>
              <a:t>http://en.wikipedia.org/wiki/Understanding_by_Design</a:t>
            </a:r>
            <a:endParaRPr lang="en-AU" sz="1200" dirty="0" smtClean="0"/>
          </a:p>
          <a:p>
            <a:pPr>
              <a:buFont typeface="Arial" pitchFamily="34" charset="0"/>
              <a:buChar char="•"/>
            </a:pPr>
            <a:endParaRPr lang="en-AU" dirty="0" smtClean="0"/>
          </a:p>
          <a:p>
            <a:endParaRPr lang="en-AU" dirty="0"/>
          </a:p>
        </p:txBody>
      </p:sp>
      <p:sp>
        <p:nvSpPr>
          <p:cNvPr id="3" name="Title 2"/>
          <p:cNvSpPr>
            <a:spLocks noGrp="1"/>
          </p:cNvSpPr>
          <p:nvPr>
            <p:ph type="title"/>
          </p:nvPr>
        </p:nvSpPr>
        <p:spPr/>
        <p:txBody>
          <a:bodyPr/>
          <a:lstStyle/>
          <a:p>
            <a:r>
              <a:rPr lang="en-AU" dirty="0" smtClean="0"/>
              <a:t>Backward Design</a:t>
            </a:r>
            <a:endParaRPr lang="en-AU" dirty="0"/>
          </a:p>
        </p:txBody>
      </p:sp>
      <p:sp>
        <p:nvSpPr>
          <p:cNvPr id="5" name="Rectangle 4"/>
          <p:cNvSpPr/>
          <p:nvPr/>
        </p:nvSpPr>
        <p:spPr>
          <a:xfrm>
            <a:off x="4786314" y="6642556"/>
            <a:ext cx="4714908" cy="215444"/>
          </a:xfrm>
          <a:prstGeom prst="rect">
            <a:avLst/>
          </a:prstGeom>
        </p:spPr>
        <p:txBody>
          <a:bodyPr wrap="square">
            <a:spAutoFit/>
          </a:bodyPr>
          <a:lstStyle/>
          <a:p>
            <a:r>
              <a:rPr lang="en-AU" sz="800" b="1" dirty="0" smtClean="0"/>
              <a:t>Teaching is not Rocket Science- http://www.flickr.com/photos/shareski/2942564830/</a:t>
            </a:r>
            <a:endParaRPr lang="en-AU" sz="8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00034" y="2743200"/>
            <a:ext cx="8358246" cy="3900510"/>
          </a:xfrm>
        </p:spPr>
        <p:txBody>
          <a:bodyPr>
            <a:normAutofit/>
          </a:bodyPr>
          <a:lstStyle/>
          <a:p>
            <a:r>
              <a:rPr lang="en-US" dirty="0" smtClean="0">
                <a:solidFill>
                  <a:schemeClr val="tx1"/>
                </a:solidFill>
              </a:rPr>
              <a:t>It seems “backward” in that it starts from the opposite end of the planning process we typically go through to design courses where </a:t>
            </a:r>
            <a:r>
              <a:rPr lang="en-US" b="1" dirty="0" smtClean="0">
                <a:solidFill>
                  <a:schemeClr val="tx1"/>
                </a:solidFill>
              </a:rPr>
              <a:t>we</a:t>
            </a:r>
            <a:r>
              <a:rPr lang="en-US" dirty="0" smtClean="0">
                <a:solidFill>
                  <a:schemeClr val="tx1"/>
                </a:solidFill>
              </a:rPr>
              <a:t> </a:t>
            </a:r>
            <a:r>
              <a:rPr lang="en-US" b="1" dirty="0" smtClean="0">
                <a:solidFill>
                  <a:schemeClr val="tx1"/>
                </a:solidFill>
              </a:rPr>
              <a:t>usually start by thinking about how to teach our content</a:t>
            </a:r>
            <a:r>
              <a:rPr lang="en-US" dirty="0" smtClean="0">
                <a:solidFill>
                  <a:schemeClr val="tx1"/>
                </a:solidFill>
              </a:rPr>
              <a:t>.  </a:t>
            </a:r>
          </a:p>
          <a:p>
            <a:r>
              <a:rPr lang="en-US" dirty="0" smtClean="0">
                <a:solidFill>
                  <a:schemeClr val="tx1"/>
                </a:solidFill>
              </a:rPr>
              <a:t>Backward Design, in contrast, leaves teaching activities until the end and </a:t>
            </a:r>
            <a:r>
              <a:rPr lang="en-US" b="1" dirty="0" smtClean="0">
                <a:solidFill>
                  <a:schemeClr val="tx1"/>
                </a:solidFill>
              </a:rPr>
              <a:t>starts with the desired results of that teaching. </a:t>
            </a:r>
            <a:r>
              <a:rPr lang="en-US" b="1" dirty="0" smtClean="0"/>
              <a:t> </a:t>
            </a:r>
          </a:p>
          <a:p>
            <a:endParaRPr lang="en-AU" dirty="0"/>
          </a:p>
        </p:txBody>
      </p:sp>
      <p:sp>
        <p:nvSpPr>
          <p:cNvPr id="3" name="Title 2"/>
          <p:cNvSpPr>
            <a:spLocks noGrp="1"/>
          </p:cNvSpPr>
          <p:nvPr>
            <p:ph type="title"/>
          </p:nvPr>
        </p:nvSpPr>
        <p:spPr/>
        <p:txBody>
          <a:bodyPr/>
          <a:lstStyle/>
          <a:p>
            <a:r>
              <a:rPr lang="en-AU" dirty="0" smtClean="0"/>
              <a:t>Backward Design</a:t>
            </a:r>
            <a:endParaRPr lang="en-A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00034" y="2743200"/>
            <a:ext cx="8358246" cy="3900510"/>
          </a:xfrm>
        </p:spPr>
        <p:txBody>
          <a:bodyPr>
            <a:normAutofit/>
          </a:bodyPr>
          <a:lstStyle/>
          <a:p>
            <a:r>
              <a:rPr lang="en-US" b="1" dirty="0" smtClean="0"/>
              <a:t> </a:t>
            </a:r>
            <a:r>
              <a:rPr lang="en-US" dirty="0" smtClean="0">
                <a:solidFill>
                  <a:schemeClr val="tx1"/>
                </a:solidFill>
              </a:rPr>
              <a:t>In other words, </a:t>
            </a:r>
            <a:r>
              <a:rPr lang="en-US" i="1" dirty="0" smtClean="0">
                <a:solidFill>
                  <a:schemeClr val="tx1"/>
                </a:solidFill>
              </a:rPr>
              <a:t>Wiggins and </a:t>
            </a:r>
            <a:r>
              <a:rPr lang="en-US" i="1" dirty="0" err="1" smtClean="0">
                <a:solidFill>
                  <a:schemeClr val="tx1"/>
                </a:solidFill>
              </a:rPr>
              <a:t>McTighe</a:t>
            </a:r>
            <a:r>
              <a:rPr lang="en-US" i="1" dirty="0" smtClean="0">
                <a:solidFill>
                  <a:schemeClr val="tx1"/>
                </a:solidFill>
              </a:rPr>
              <a:t> </a:t>
            </a:r>
            <a:r>
              <a:rPr lang="en-US" dirty="0" smtClean="0">
                <a:solidFill>
                  <a:schemeClr val="tx1"/>
                </a:solidFill>
              </a:rPr>
              <a:t>argue that you can’t start planning </a:t>
            </a:r>
            <a:r>
              <a:rPr lang="en-US" b="1" i="1" dirty="0" smtClean="0">
                <a:solidFill>
                  <a:schemeClr val="tx1"/>
                </a:solidFill>
              </a:rPr>
              <a:t>how</a:t>
            </a:r>
            <a:r>
              <a:rPr lang="en-US" b="1" dirty="0" smtClean="0">
                <a:solidFill>
                  <a:schemeClr val="tx1"/>
                </a:solidFill>
              </a:rPr>
              <a:t> </a:t>
            </a:r>
            <a:r>
              <a:rPr lang="en-US" dirty="0" smtClean="0">
                <a:solidFill>
                  <a:schemeClr val="tx1"/>
                </a:solidFill>
              </a:rPr>
              <a:t>you’re going to teach until you know exactly </a:t>
            </a:r>
            <a:r>
              <a:rPr lang="en-US" b="1" i="1" dirty="0" smtClean="0">
                <a:solidFill>
                  <a:schemeClr val="tx1"/>
                </a:solidFill>
              </a:rPr>
              <a:t>what</a:t>
            </a:r>
            <a:r>
              <a:rPr lang="en-US" b="1" dirty="0" smtClean="0">
                <a:solidFill>
                  <a:schemeClr val="tx1"/>
                </a:solidFill>
              </a:rPr>
              <a:t> </a:t>
            </a:r>
            <a:r>
              <a:rPr lang="en-US" dirty="0" smtClean="0">
                <a:solidFill>
                  <a:schemeClr val="tx1"/>
                </a:solidFill>
              </a:rPr>
              <a:t>you want your students to learn</a:t>
            </a:r>
            <a:r>
              <a:rPr lang="en-US" dirty="0" smtClean="0"/>
              <a:t>.  </a:t>
            </a:r>
            <a:endParaRPr lang="en-AU" dirty="0" smtClean="0"/>
          </a:p>
          <a:p>
            <a:pPr algn="ctr"/>
            <a:r>
              <a:rPr lang="en-US" b="1" dirty="0" smtClean="0">
                <a:solidFill>
                  <a:schemeClr val="tx1"/>
                </a:solidFill>
              </a:rPr>
              <a:t>“Teaching is a means to an end.  Having a clear goal helps us educators to focus our planning and guide purposeful action toward the intended results.”</a:t>
            </a:r>
          </a:p>
          <a:p>
            <a:pPr algn="ctr"/>
            <a:endParaRPr lang="en-US" b="1" dirty="0" smtClean="0">
              <a:solidFill>
                <a:schemeClr val="tx1"/>
              </a:solidFill>
            </a:endParaRPr>
          </a:p>
          <a:p>
            <a:pPr algn="ctr"/>
            <a:r>
              <a:rPr lang="en-AU" b="1" dirty="0" smtClean="0">
                <a:solidFill>
                  <a:schemeClr val="tx1"/>
                </a:solidFill>
                <a:hlinkClick r:id="rId3"/>
              </a:rPr>
              <a:t>http://www.youtube.com/watch?v=-6NwMeCpm9w</a:t>
            </a:r>
            <a:endParaRPr lang="en-AU" b="1" dirty="0" smtClean="0">
              <a:solidFill>
                <a:schemeClr val="tx1"/>
              </a:solidFill>
            </a:endParaRPr>
          </a:p>
          <a:p>
            <a:pPr algn="ctr"/>
            <a:endParaRPr lang="en-AU" b="1" dirty="0" smtClean="0">
              <a:solidFill>
                <a:schemeClr val="tx1"/>
              </a:solidFill>
            </a:endParaRPr>
          </a:p>
          <a:p>
            <a:endParaRPr lang="en-AU" dirty="0"/>
          </a:p>
        </p:txBody>
      </p:sp>
      <p:sp>
        <p:nvSpPr>
          <p:cNvPr id="3" name="Title 2"/>
          <p:cNvSpPr>
            <a:spLocks noGrp="1"/>
          </p:cNvSpPr>
          <p:nvPr>
            <p:ph type="title"/>
          </p:nvPr>
        </p:nvSpPr>
        <p:spPr/>
        <p:txBody>
          <a:bodyPr/>
          <a:lstStyle/>
          <a:p>
            <a:r>
              <a:rPr lang="en-AU" dirty="0" smtClean="0"/>
              <a:t>Backward Design</a:t>
            </a:r>
            <a:endParaRPr lang="en-AU"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Slide" ma:contentTypeID="0x010100A22E315B1F3C42B49A0E90D2F9AB5AB10013F433EBD9AD6542B5EF3DDA4643169E" ma:contentTypeVersion="1" ma:contentTypeDescription="Microsoft Office PowerPoint Slide" ma:contentTypeScope="" ma:versionID="5ec99c3b9a35026302f1ba61fa6b1186">
  <xsd:schema xmlns:xsd="http://www.w3.org/2001/XMLSchema" xmlns:p="http://schemas.microsoft.com/office/2006/metadata/properties" xmlns:ns1="49FB378D-FC65-4F72-B643-9D6EB2AB60CF" targetNamespace="http://schemas.microsoft.com/office/2006/metadata/properties" ma:root="true" ma:fieldsID="bf10b51c104007b5db6f59f51ddc3c17" ns1:_="">
    <xsd:import namespace="49FB378D-FC65-4F72-B643-9D6EB2AB60CF"/>
    <xsd:element name="properties">
      <xsd:complexType>
        <xsd:sequence>
          <xsd:element name="documentManagement">
            <xsd:complexType>
              <xsd:all>
                <xsd:element ref="ns1:Presentation" minOccurs="0"/>
                <xsd:element ref="ns1:SlideDescription" minOccurs="0"/>
              </xsd:all>
            </xsd:complexType>
          </xsd:element>
        </xsd:sequence>
      </xsd:complexType>
    </xsd:element>
  </xsd:schema>
  <xsd:schema xmlns:xsd="http://www.w3.org/2001/XMLSchema" xmlns:dms="http://schemas.microsoft.com/office/2006/documentManagement/types" targetNamespace="49FB378D-FC65-4F72-B643-9D6EB2AB60CF" elementFormDefault="qualified">
    <xsd:import namespace="http://schemas.microsoft.com/office/2006/documentManagement/types"/>
    <xsd:element name="Presentation" ma:index="1" nillable="true" ma:displayName="Presentation" ma:internalName="Presentation">
      <xsd:simpleType>
        <xsd:restriction base="dms:Text"/>
      </xsd:simpleType>
    </xsd:element>
    <xsd:element name="SlideDescription" ma:index="2" nillable="true" ma:displayName="Description" ma:internalName="SlideDescript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SlideDescription xmlns="49FB378D-FC65-4F72-B643-9D6EB2AB60CF">CEO Letterhead - for Presentations ( Logo )</SlideDescription>
    <Presentation xmlns="49FB378D-FC65-4F72-B643-9D6EB2AB60CF">ceo-letter-pp</Presentation>
  </documentManagement>
</p:properties>
</file>

<file path=customXml/itemProps1.xml><?xml version="1.0" encoding="utf-8"?>
<ds:datastoreItem xmlns:ds="http://schemas.openxmlformats.org/officeDocument/2006/customXml" ds:itemID="{CA542AD3-8A48-47F7-9933-77B2E9E192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FB378D-FC65-4F72-B643-9D6EB2AB60CF"/>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FAE2E55-A98F-4D7C-99EC-E639E8E12000}">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49FB378D-FC65-4F72-B643-9D6EB2AB60CF"/>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5621</TotalTime>
  <Words>3801</Words>
  <Application>Microsoft Office PowerPoint</Application>
  <PresentationFormat>On-screen Show (4:3)</PresentationFormat>
  <Paragraphs>522</Paragraphs>
  <Slides>55</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Equity</vt:lpstr>
      <vt:lpstr>Clip</vt:lpstr>
      <vt:lpstr>      Understanding By Design </vt:lpstr>
      <vt:lpstr>A prayer for Learning</vt:lpstr>
      <vt:lpstr>Consider this……….</vt:lpstr>
      <vt:lpstr>What is UBD?</vt:lpstr>
      <vt:lpstr>UBD……..</vt:lpstr>
      <vt:lpstr>Backward design</vt:lpstr>
      <vt:lpstr>Backward Design</vt:lpstr>
      <vt:lpstr>Backward Design</vt:lpstr>
      <vt:lpstr>Backward Design</vt:lpstr>
      <vt:lpstr>Why “backward”?</vt:lpstr>
      <vt:lpstr>Teaching for Understanding</vt:lpstr>
      <vt:lpstr>Slide 12</vt:lpstr>
      <vt:lpstr>The Backward Design Process</vt:lpstr>
      <vt:lpstr>Slide 14</vt:lpstr>
      <vt:lpstr>Not necessary to fill in the template “in order”</vt:lpstr>
      <vt:lpstr>Misconception Alert: the work is non-linear</vt:lpstr>
      <vt:lpstr>Each element is found behind a menu tab when designing units</vt:lpstr>
      <vt:lpstr>Some questions for identifying truly “big ideas”</vt:lpstr>
      <vt:lpstr>Slide 19</vt:lpstr>
      <vt:lpstr>Slide 20</vt:lpstr>
      <vt:lpstr>3 Stages of Design, elaborated</vt:lpstr>
      <vt:lpstr>Big ideas reflected throughout Design</vt:lpstr>
      <vt:lpstr>Slide 23</vt:lpstr>
      <vt:lpstr>Identifying Essential Questions and Understandings</vt:lpstr>
      <vt:lpstr>Essential Questions…</vt:lpstr>
      <vt:lpstr>Stage 1 –  Identify  desired results.</vt:lpstr>
      <vt:lpstr>The “big idea” of  Stage 1:</vt:lpstr>
      <vt:lpstr>From Big Ideas to Understandings about them</vt:lpstr>
      <vt:lpstr>Understanding, defined:  They are...</vt:lpstr>
      <vt:lpstr>Understandings: examples...</vt:lpstr>
      <vt:lpstr>Knowledge vs. Understanding</vt:lpstr>
      <vt:lpstr>Essential Questions</vt:lpstr>
      <vt:lpstr>Sample Essential Questions:</vt:lpstr>
      <vt:lpstr>3 Stages of Design:  Stage 2</vt:lpstr>
      <vt:lpstr>STAGE 2. Determine acceptable evidence</vt:lpstr>
      <vt:lpstr>STAGE 2 -Six facets of understanding </vt:lpstr>
      <vt:lpstr>6 FACETS of UNDERSTANDING....</vt:lpstr>
      <vt:lpstr>Determining Acceptable Evidence GRASPS</vt:lpstr>
      <vt:lpstr>A design tool...</vt:lpstr>
      <vt:lpstr>Assessment</vt:lpstr>
      <vt:lpstr>Assessment FOR Learning</vt:lpstr>
      <vt:lpstr>Assessment OF Learning</vt:lpstr>
      <vt:lpstr>Stage 2 –  Assessment Evidence</vt:lpstr>
      <vt:lpstr>The big idea for Stage 2</vt:lpstr>
      <vt:lpstr>Just because the student “knows it” …</vt:lpstr>
      <vt:lpstr>Assessment of Understanding via the 6 facets</vt:lpstr>
      <vt:lpstr>Scenarios for Authentic Tasks</vt:lpstr>
      <vt:lpstr>Reliability: Snapshot vs.  Photo Album</vt:lpstr>
      <vt:lpstr>Some key understandings about assessment</vt:lpstr>
      <vt:lpstr>3 Stages of Design:  Stage 3</vt:lpstr>
      <vt:lpstr>Stage 3 – Plan Learning Experiences &amp; Instruction</vt:lpstr>
      <vt:lpstr>Note that some fields require you to enter one idea at a time</vt:lpstr>
      <vt:lpstr>STAGE 3 -Plan learning experiences W.H.E.R.E.T.O.</vt:lpstr>
      <vt:lpstr>Slide 54</vt:lpstr>
      <vt:lpstr>Differentiation...</vt:lpstr>
    </vt:vector>
  </TitlesOfParts>
  <Company>Catholic Education Office, Sydney.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ceo-letter-pp</dc:title>
  <dc:creator>trent.johnston</dc:creator>
  <cp:lastModifiedBy>aeussen</cp:lastModifiedBy>
  <cp:revision>84</cp:revision>
  <dcterms:created xsi:type="dcterms:W3CDTF">2010-09-30T04:20:39Z</dcterms:created>
  <dcterms:modified xsi:type="dcterms:W3CDTF">2013-05-27T23:45:32Z</dcterms:modified>
  <cp:contentType>Slide</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ceo-letter-pp</vt:lpwstr>
  </property>
  <property fmtid="{D5CDD505-2E9C-101B-9397-08002B2CF9AE}" pid="3" name="SlideDescription">
    <vt:lpwstr/>
  </property>
  <property fmtid="{D5CDD505-2E9C-101B-9397-08002B2CF9AE}" pid="4" name="ContentTypeId">
    <vt:lpwstr>0x010100A22E315B1F3C42B49A0E90D2F9AB5AB10013F433EBD9AD6542B5EF3DDA4643169E</vt:lpwstr>
  </property>
</Properties>
</file>